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851" r:id="rId3"/>
    <p:sldId id="696" r:id="rId4"/>
    <p:sldId id="859" r:id="rId5"/>
    <p:sldId id="683" r:id="rId6"/>
    <p:sldId id="687" r:id="rId7"/>
    <p:sldId id="854" r:id="rId8"/>
    <p:sldId id="832" r:id="rId9"/>
    <p:sldId id="834" r:id="rId10"/>
    <p:sldId id="837" r:id="rId11"/>
    <p:sldId id="853" r:id="rId12"/>
    <p:sldId id="838" r:id="rId13"/>
    <p:sldId id="840" r:id="rId14"/>
    <p:sldId id="699" r:id="rId15"/>
    <p:sldId id="841" r:id="rId16"/>
    <p:sldId id="455" r:id="rId17"/>
    <p:sldId id="265" r:id="rId18"/>
    <p:sldId id="266" r:id="rId19"/>
    <p:sldId id="267" r:id="rId20"/>
    <p:sldId id="856" r:id="rId21"/>
    <p:sldId id="387" r:id="rId22"/>
    <p:sldId id="444" r:id="rId23"/>
    <p:sldId id="857" r:id="rId24"/>
    <p:sldId id="792" r:id="rId25"/>
    <p:sldId id="795" r:id="rId26"/>
    <p:sldId id="677" r:id="rId27"/>
    <p:sldId id="678" r:id="rId28"/>
    <p:sldId id="667" r:id="rId29"/>
    <p:sldId id="693" r:id="rId30"/>
    <p:sldId id="778" r:id="rId31"/>
    <p:sldId id="843" r:id="rId32"/>
    <p:sldId id="258" r:id="rId33"/>
    <p:sldId id="259" r:id="rId34"/>
    <p:sldId id="260" r:id="rId35"/>
    <p:sldId id="858" r:id="rId36"/>
    <p:sldId id="844" r:id="rId37"/>
    <p:sldId id="845" r:id="rId38"/>
    <p:sldId id="846" r:id="rId39"/>
    <p:sldId id="847" r:id="rId40"/>
    <p:sldId id="848" r:id="rId41"/>
    <p:sldId id="701" r:id="rId42"/>
    <p:sldId id="849" r:id="rId43"/>
    <p:sldId id="850" r:id="rId44"/>
    <p:sldId id="811" r:id="rId45"/>
    <p:sldId id="351" r:id="rId46"/>
    <p:sldId id="345" r:id="rId47"/>
    <p:sldId id="346" r:id="rId48"/>
    <p:sldId id="347" r:id="rId49"/>
    <p:sldId id="348" r:id="rId50"/>
    <p:sldId id="349" r:id="rId51"/>
    <p:sldId id="350" r:id="rId52"/>
    <p:sldId id="798" r:id="rId53"/>
    <p:sldId id="802" r:id="rId54"/>
    <p:sldId id="803" r:id="rId55"/>
    <p:sldId id="804" r:id="rId56"/>
    <p:sldId id="805" r:id="rId57"/>
    <p:sldId id="331" r:id="rId58"/>
    <p:sldId id="812" r:id="rId59"/>
    <p:sldId id="813" r:id="rId60"/>
    <p:sldId id="814" r:id="rId61"/>
    <p:sldId id="815" r:id="rId62"/>
    <p:sldId id="268" r:id="rId63"/>
    <p:sldId id="263" r:id="rId64"/>
    <p:sldId id="264" r:id="rId65"/>
    <p:sldId id="261" r:id="rId66"/>
    <p:sldId id="262" r:id="rId67"/>
    <p:sldId id="816" r:id="rId68"/>
    <p:sldId id="817" r:id="rId69"/>
    <p:sldId id="818" r:id="rId70"/>
    <p:sldId id="25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57A"/>
    <a:srgbClr val="0054FD"/>
    <a:srgbClr val="004821"/>
    <a:srgbClr val="005F2C"/>
    <a:srgbClr val="8F4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63"/>
    <p:restoredTop sz="94231"/>
  </p:normalViewPr>
  <p:slideViewPr>
    <p:cSldViewPr snapToGrid="0" snapToObjects="1">
      <p:cViewPr varScale="1">
        <p:scale>
          <a:sx n="68" d="100"/>
          <a:sy n="68" d="100"/>
        </p:scale>
        <p:origin x="6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3CEF3-F983-6A42-BCBE-F2B3C1145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27EB82-9CFF-254B-A333-69DC735F3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48D54-8820-AD4A-82D6-97ED1846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F416-1F27-564F-9F28-74996C15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DE488-4720-024A-9118-3697DE7B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3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664E-094E-2542-BCF5-27E2041BE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A63FE-C551-1243-8AF0-2697236D9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7795B-278C-2B42-949E-3A1C56C2D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FAA94-68F9-7344-8D8F-5D7E16F5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77266-FD5C-4241-A633-38980E94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2C8CC1-DF4F-5B47-BF6A-8DA7AEF31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422FE-5FB5-3A47-A881-4CEFC7EFF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63D29-2804-1941-9468-6F92222B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5B699-09EE-214E-B8E0-71E291EC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32688-DF49-7143-8437-79285024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1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9E69-328F-F34C-A02E-41D8488E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29B08-DA23-9146-A54F-5F58AFAEA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C8A5-0656-6949-968E-27412DB43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18B7D-3005-8B41-83F7-0C6CBD809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9ACF8-8BF8-3441-B2F1-576D214F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9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725F-F10B-DC40-8266-0EFF106B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00461-F168-C34E-9B54-750DC408B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152C3-B062-7243-812A-F15E3910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CE47E-89AE-CA43-9AC4-B12413831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7D9EB-2BD2-794B-95A6-12316AD9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20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A70E0-02EB-6B40-A519-678F76C5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0CB06-C89F-D649-A0BB-058BFE50ED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3E831-3E50-4E47-8130-4C6038BB3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D8C1B-13D7-1A40-8427-C2D8CB0B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4F59E-E070-E94A-8A1E-CB67A824C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3F8480-4670-134A-B357-99FB0EE1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900B-5510-D14A-BDD4-7E0DBA1A7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795D4-F47D-2740-9F00-0F134EB03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E5D1A-A8D3-B646-8DD9-A6015426F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A92915-E144-CF42-8EE6-D017BEFF7F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E6E2D-8E63-F241-9E1A-C52C2A61F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22BA5-5698-CE45-97D9-59A47B78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35161B-410A-CA41-B070-29943CD3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916250-D182-BF4A-B42F-AF13FD7DD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5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EBBB-07B6-CE4A-98A8-64D1C27C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E8AD7-9B3B-4F41-8154-41EA344A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7708A-FDCB-3345-9D85-80471A4B2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10E96-E5BA-D541-9D29-C99CCFB0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0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1543D-D89F-A24D-AA89-99C72C25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FE577-DE1C-9B43-80A1-EDBBEA86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79284-CD6A-F34F-99D8-7A725E89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1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0DBDD-71AF-1A47-BADD-533898FF6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BC719-C996-B44D-B80B-68A9B59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F8C1A-F9A3-5B44-A275-957EB673A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B254C-DCFE-0142-B1B2-A88974A4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5AFE3-213D-3C43-8C6A-1D30A7E8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12FE5-14B1-CD4B-AC71-01FFC0A0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6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BC8B-00A2-914D-A002-11320944E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84733-9C1D-8D4C-B044-DBC411D3E2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BA0FB-916B-8345-902B-65241125D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60B8A-B9FE-D340-8E21-045B31D2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01F64-0525-074B-BF9B-245BFD0A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9122E9-53DC-6343-A8E9-8C90AF14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DD0DC-7615-8E4C-8A13-B3FAF786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6BF25-388B-B641-AFC7-C1BFA7280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68B53-A41D-334C-9B9D-98BC3D030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C6DE6-21AD-C64B-AAF6-F21289FAD23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B4DED-A52E-AF49-984F-D44B19C58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CB782-8DDB-5745-83AF-DB6AB77B6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9BAED-C6DA-3541-B5FB-35663D8D0C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4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iff"/><Relationship Id="rId5" Type="http://schemas.openxmlformats.org/officeDocument/2006/relationships/image" Target="../media/image58.jpeg"/><Relationship Id="rId4" Type="http://schemas.openxmlformats.org/officeDocument/2006/relationships/image" Target="../media/image5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64.tiff"/><Relationship Id="rId9" Type="http://schemas.openxmlformats.org/officeDocument/2006/relationships/image" Target="../media/image69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f"/><Relationship Id="rId3" Type="http://schemas.openxmlformats.org/officeDocument/2006/relationships/image" Target="../media/image71.tiff"/><Relationship Id="rId7" Type="http://schemas.openxmlformats.org/officeDocument/2006/relationships/image" Target="../media/image75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tiff"/><Relationship Id="rId5" Type="http://schemas.openxmlformats.org/officeDocument/2006/relationships/image" Target="../media/image73.tiff"/><Relationship Id="rId10" Type="http://schemas.openxmlformats.org/officeDocument/2006/relationships/image" Target="../media/image78.tif"/><Relationship Id="rId4" Type="http://schemas.openxmlformats.org/officeDocument/2006/relationships/image" Target="../media/image72.tiff"/><Relationship Id="rId9" Type="http://schemas.openxmlformats.org/officeDocument/2006/relationships/image" Target="../media/image7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Relationship Id="rId9" Type="http://schemas.openxmlformats.org/officeDocument/2006/relationships/image" Target="../media/image9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10" Type="http://schemas.openxmlformats.org/officeDocument/2006/relationships/image" Target="../media/image114.jpeg"/><Relationship Id="rId4" Type="http://schemas.openxmlformats.org/officeDocument/2006/relationships/image" Target="../media/image108.jpeg"/><Relationship Id="rId9" Type="http://schemas.openxmlformats.org/officeDocument/2006/relationships/image" Target="../media/image1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7" Type="http://schemas.openxmlformats.org/officeDocument/2006/relationships/image" Target="../media/image130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tiff"/><Relationship Id="rId3" Type="http://schemas.openxmlformats.org/officeDocument/2006/relationships/image" Target="../media/image132.tiff"/><Relationship Id="rId7" Type="http://schemas.openxmlformats.org/officeDocument/2006/relationships/image" Target="../media/image136.tiff"/><Relationship Id="rId2" Type="http://schemas.openxmlformats.org/officeDocument/2006/relationships/image" Target="../media/image1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tiff"/><Relationship Id="rId5" Type="http://schemas.openxmlformats.org/officeDocument/2006/relationships/image" Target="../media/image134.tiff"/><Relationship Id="rId4" Type="http://schemas.openxmlformats.org/officeDocument/2006/relationships/image" Target="../media/image133.tiff"/><Relationship Id="rId9" Type="http://schemas.openxmlformats.org/officeDocument/2006/relationships/image" Target="../media/image13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tiff"/><Relationship Id="rId3" Type="http://schemas.openxmlformats.org/officeDocument/2006/relationships/image" Target="../media/image140.tiff"/><Relationship Id="rId7" Type="http://schemas.openxmlformats.org/officeDocument/2006/relationships/image" Target="../media/image144.jpeg"/><Relationship Id="rId2" Type="http://schemas.openxmlformats.org/officeDocument/2006/relationships/image" Target="../media/image13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5" Type="http://schemas.openxmlformats.org/officeDocument/2006/relationships/image" Target="../media/image142.tiff"/><Relationship Id="rId4" Type="http://schemas.openxmlformats.org/officeDocument/2006/relationships/image" Target="../media/image141.tiff"/><Relationship Id="rId9" Type="http://schemas.openxmlformats.org/officeDocument/2006/relationships/image" Target="../media/image14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tiff"/><Relationship Id="rId3" Type="http://schemas.openxmlformats.org/officeDocument/2006/relationships/image" Target="../media/image155.jpeg"/><Relationship Id="rId7" Type="http://schemas.openxmlformats.org/officeDocument/2006/relationships/image" Target="../media/image159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57.tiff"/><Relationship Id="rId4" Type="http://schemas.openxmlformats.org/officeDocument/2006/relationships/image" Target="../media/image156.jpeg"/><Relationship Id="rId9" Type="http://schemas.openxmlformats.org/officeDocument/2006/relationships/image" Target="../media/image161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2" Type="http://schemas.openxmlformats.org/officeDocument/2006/relationships/image" Target="../media/image2.jpeg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tiff"/><Relationship Id="rId4" Type="http://schemas.openxmlformats.org/officeDocument/2006/relationships/image" Target="../media/image16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tiff"/><Relationship Id="rId7" Type="http://schemas.openxmlformats.org/officeDocument/2006/relationships/image" Target="../media/image174.tiff"/><Relationship Id="rId2" Type="http://schemas.openxmlformats.org/officeDocument/2006/relationships/image" Target="../media/image16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tiff"/><Relationship Id="rId5" Type="http://schemas.openxmlformats.org/officeDocument/2006/relationships/image" Target="../media/image172.tiff"/><Relationship Id="rId4" Type="http://schemas.openxmlformats.org/officeDocument/2006/relationships/image" Target="../media/image17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tiff"/><Relationship Id="rId7" Type="http://schemas.openxmlformats.org/officeDocument/2006/relationships/image" Target="../media/image180.tiff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tiff"/><Relationship Id="rId5" Type="http://schemas.openxmlformats.org/officeDocument/2006/relationships/image" Target="../media/image178.tiff"/><Relationship Id="rId4" Type="http://schemas.openxmlformats.org/officeDocument/2006/relationships/image" Target="../media/image17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tiff"/><Relationship Id="rId7" Type="http://schemas.openxmlformats.org/officeDocument/2006/relationships/image" Target="../media/image186.tiff"/><Relationship Id="rId2" Type="http://schemas.openxmlformats.org/officeDocument/2006/relationships/image" Target="../media/image18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tiff"/><Relationship Id="rId5" Type="http://schemas.openxmlformats.org/officeDocument/2006/relationships/image" Target="../media/image184.tiff"/><Relationship Id="rId4" Type="http://schemas.openxmlformats.org/officeDocument/2006/relationships/image" Target="../media/image183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7" Type="http://schemas.openxmlformats.org/officeDocument/2006/relationships/image" Target="../media/image195.tiff"/><Relationship Id="rId2" Type="http://schemas.openxmlformats.org/officeDocument/2006/relationships/image" Target="../media/image19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eg"/><Relationship Id="rId5" Type="http://schemas.openxmlformats.org/officeDocument/2006/relationships/image" Target="../media/image193.jpeg"/><Relationship Id="rId4" Type="http://schemas.openxmlformats.org/officeDocument/2006/relationships/image" Target="../media/image19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tiff"/><Relationship Id="rId7" Type="http://schemas.openxmlformats.org/officeDocument/2006/relationships/image" Target="../media/image201.jpeg"/><Relationship Id="rId2" Type="http://schemas.openxmlformats.org/officeDocument/2006/relationships/image" Target="../media/image19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eg"/><Relationship Id="rId5" Type="http://schemas.openxmlformats.org/officeDocument/2006/relationships/image" Target="../media/image199.jpeg"/><Relationship Id="rId4" Type="http://schemas.openxmlformats.org/officeDocument/2006/relationships/image" Target="../media/image198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tiff"/><Relationship Id="rId3" Type="http://schemas.openxmlformats.org/officeDocument/2006/relationships/image" Target="../media/image203.tiff"/><Relationship Id="rId7" Type="http://schemas.openxmlformats.org/officeDocument/2006/relationships/image" Target="../media/image207.tiff"/><Relationship Id="rId2" Type="http://schemas.openxmlformats.org/officeDocument/2006/relationships/image" Target="../media/image20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tiff"/><Relationship Id="rId5" Type="http://schemas.openxmlformats.org/officeDocument/2006/relationships/image" Target="../media/image205.tiff"/><Relationship Id="rId4" Type="http://schemas.openxmlformats.org/officeDocument/2006/relationships/image" Target="../media/image204.tiff"/><Relationship Id="rId9" Type="http://schemas.openxmlformats.org/officeDocument/2006/relationships/image" Target="../media/image209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tiff"/><Relationship Id="rId3" Type="http://schemas.openxmlformats.org/officeDocument/2006/relationships/image" Target="../media/image211.jpeg"/><Relationship Id="rId7" Type="http://schemas.openxmlformats.org/officeDocument/2006/relationships/image" Target="../media/image215.jpeg"/><Relationship Id="rId2" Type="http://schemas.openxmlformats.org/officeDocument/2006/relationships/image" Target="../media/image2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tiff"/><Relationship Id="rId5" Type="http://schemas.openxmlformats.org/officeDocument/2006/relationships/image" Target="../media/image213.jpeg"/><Relationship Id="rId4" Type="http://schemas.openxmlformats.org/officeDocument/2006/relationships/image" Target="../media/image212.tiff"/><Relationship Id="rId9" Type="http://schemas.openxmlformats.org/officeDocument/2006/relationships/image" Target="../media/image21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tiff"/><Relationship Id="rId3" Type="http://schemas.openxmlformats.org/officeDocument/2006/relationships/image" Target="../media/image220.tiff"/><Relationship Id="rId7" Type="http://schemas.openxmlformats.org/officeDocument/2006/relationships/image" Target="../media/image224.tiff"/><Relationship Id="rId2" Type="http://schemas.openxmlformats.org/officeDocument/2006/relationships/image" Target="../media/image2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tiff"/><Relationship Id="rId5" Type="http://schemas.openxmlformats.org/officeDocument/2006/relationships/image" Target="../media/image222.tiff"/><Relationship Id="rId4" Type="http://schemas.openxmlformats.org/officeDocument/2006/relationships/image" Target="../media/image221.tiff"/><Relationship Id="rId9" Type="http://schemas.openxmlformats.org/officeDocument/2006/relationships/image" Target="../media/image226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tiff"/><Relationship Id="rId3" Type="http://schemas.openxmlformats.org/officeDocument/2006/relationships/image" Target="../media/image228.tiff"/><Relationship Id="rId7" Type="http://schemas.openxmlformats.org/officeDocument/2006/relationships/image" Target="../media/image232.tiff"/><Relationship Id="rId2" Type="http://schemas.openxmlformats.org/officeDocument/2006/relationships/image" Target="../media/image2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tiff"/><Relationship Id="rId5" Type="http://schemas.openxmlformats.org/officeDocument/2006/relationships/image" Target="../media/image230.tiff"/><Relationship Id="rId4" Type="http://schemas.openxmlformats.org/officeDocument/2006/relationships/image" Target="../media/image229.tiff"/><Relationship Id="rId9" Type="http://schemas.openxmlformats.org/officeDocument/2006/relationships/image" Target="../media/image234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jpeg"/><Relationship Id="rId13" Type="http://schemas.openxmlformats.org/officeDocument/2006/relationships/image" Target="../media/image246.jpeg"/><Relationship Id="rId3" Type="http://schemas.openxmlformats.org/officeDocument/2006/relationships/image" Target="../media/image236.jpeg"/><Relationship Id="rId7" Type="http://schemas.openxmlformats.org/officeDocument/2006/relationships/image" Target="../media/image240.jpeg"/><Relationship Id="rId12" Type="http://schemas.openxmlformats.org/officeDocument/2006/relationships/image" Target="../media/image245.jpeg"/><Relationship Id="rId2" Type="http://schemas.openxmlformats.org/officeDocument/2006/relationships/image" Target="../media/image235.jpeg"/><Relationship Id="rId16" Type="http://schemas.openxmlformats.org/officeDocument/2006/relationships/image" Target="../media/image2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jpeg"/><Relationship Id="rId11" Type="http://schemas.openxmlformats.org/officeDocument/2006/relationships/image" Target="../media/image244.jpeg"/><Relationship Id="rId5" Type="http://schemas.openxmlformats.org/officeDocument/2006/relationships/image" Target="../media/image238.jpeg"/><Relationship Id="rId15" Type="http://schemas.openxmlformats.org/officeDocument/2006/relationships/image" Target="../media/image248.jpeg"/><Relationship Id="rId10" Type="http://schemas.openxmlformats.org/officeDocument/2006/relationships/image" Target="../media/image243.jpeg"/><Relationship Id="rId4" Type="http://schemas.openxmlformats.org/officeDocument/2006/relationships/image" Target="../media/image237.jpeg"/><Relationship Id="rId9" Type="http://schemas.openxmlformats.org/officeDocument/2006/relationships/image" Target="../media/image242.jpeg"/><Relationship Id="rId14" Type="http://schemas.openxmlformats.org/officeDocument/2006/relationships/image" Target="../media/image24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eg"/><Relationship Id="rId13" Type="http://schemas.openxmlformats.org/officeDocument/2006/relationships/image" Target="../media/image261.jpeg"/><Relationship Id="rId3" Type="http://schemas.openxmlformats.org/officeDocument/2006/relationships/image" Target="../media/image251.jpeg"/><Relationship Id="rId7" Type="http://schemas.openxmlformats.org/officeDocument/2006/relationships/image" Target="../media/image255.jpeg"/><Relationship Id="rId12" Type="http://schemas.openxmlformats.org/officeDocument/2006/relationships/image" Target="../media/image260.jpeg"/><Relationship Id="rId17" Type="http://schemas.openxmlformats.org/officeDocument/2006/relationships/image" Target="../media/image265.jpeg"/><Relationship Id="rId2" Type="http://schemas.openxmlformats.org/officeDocument/2006/relationships/image" Target="../media/image250.jpeg"/><Relationship Id="rId16" Type="http://schemas.openxmlformats.org/officeDocument/2006/relationships/image" Target="../media/image2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jpeg"/><Relationship Id="rId11" Type="http://schemas.openxmlformats.org/officeDocument/2006/relationships/image" Target="../media/image259.jpeg"/><Relationship Id="rId5" Type="http://schemas.openxmlformats.org/officeDocument/2006/relationships/image" Target="../media/image253.png"/><Relationship Id="rId15" Type="http://schemas.openxmlformats.org/officeDocument/2006/relationships/image" Target="../media/image263.jpeg"/><Relationship Id="rId10" Type="http://schemas.openxmlformats.org/officeDocument/2006/relationships/image" Target="../media/image258.jpeg"/><Relationship Id="rId4" Type="http://schemas.openxmlformats.org/officeDocument/2006/relationships/image" Target="../media/image252.jpeg"/><Relationship Id="rId9" Type="http://schemas.openxmlformats.org/officeDocument/2006/relationships/image" Target="../media/image257.jpeg"/><Relationship Id="rId14" Type="http://schemas.openxmlformats.org/officeDocument/2006/relationships/image" Target="../media/image262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jpeg"/><Relationship Id="rId13" Type="http://schemas.openxmlformats.org/officeDocument/2006/relationships/image" Target="../media/image277.jpeg"/><Relationship Id="rId3" Type="http://schemas.openxmlformats.org/officeDocument/2006/relationships/image" Target="../media/image267.jpeg"/><Relationship Id="rId7" Type="http://schemas.openxmlformats.org/officeDocument/2006/relationships/image" Target="../media/image271.jpeg"/><Relationship Id="rId12" Type="http://schemas.openxmlformats.org/officeDocument/2006/relationships/image" Target="../media/image276.jpeg"/><Relationship Id="rId2" Type="http://schemas.openxmlformats.org/officeDocument/2006/relationships/image" Target="../media/image266.jpeg"/><Relationship Id="rId16" Type="http://schemas.openxmlformats.org/officeDocument/2006/relationships/image" Target="../media/image2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275.jpeg"/><Relationship Id="rId5" Type="http://schemas.openxmlformats.org/officeDocument/2006/relationships/image" Target="../media/image269.jpeg"/><Relationship Id="rId15" Type="http://schemas.openxmlformats.org/officeDocument/2006/relationships/image" Target="../media/image279.jpeg"/><Relationship Id="rId10" Type="http://schemas.openxmlformats.org/officeDocument/2006/relationships/image" Target="../media/image274.jpeg"/><Relationship Id="rId4" Type="http://schemas.openxmlformats.org/officeDocument/2006/relationships/image" Target="../media/image268.jpeg"/><Relationship Id="rId9" Type="http://schemas.openxmlformats.org/officeDocument/2006/relationships/image" Target="../media/image273.jpeg"/><Relationship Id="rId14" Type="http://schemas.openxmlformats.org/officeDocument/2006/relationships/image" Target="../media/image278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jpeg"/><Relationship Id="rId3" Type="http://schemas.openxmlformats.org/officeDocument/2006/relationships/image" Target="../media/image282.jpeg"/><Relationship Id="rId7" Type="http://schemas.openxmlformats.org/officeDocument/2006/relationships/image" Target="../media/image286.jpeg"/><Relationship Id="rId2" Type="http://schemas.openxmlformats.org/officeDocument/2006/relationships/image" Target="../media/image2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11" Type="http://schemas.openxmlformats.org/officeDocument/2006/relationships/image" Target="../media/image290.jpeg"/><Relationship Id="rId5" Type="http://schemas.openxmlformats.org/officeDocument/2006/relationships/image" Target="../media/image284.jpeg"/><Relationship Id="rId10" Type="http://schemas.openxmlformats.org/officeDocument/2006/relationships/image" Target="../media/image289.jpeg"/><Relationship Id="rId4" Type="http://schemas.openxmlformats.org/officeDocument/2006/relationships/image" Target="../media/image283.jpeg"/><Relationship Id="rId9" Type="http://schemas.openxmlformats.org/officeDocument/2006/relationships/image" Target="../media/image28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eg"/><Relationship Id="rId13" Type="http://schemas.openxmlformats.org/officeDocument/2006/relationships/image" Target="../media/image302.jpeg"/><Relationship Id="rId3" Type="http://schemas.openxmlformats.org/officeDocument/2006/relationships/image" Target="../media/image292.jpeg"/><Relationship Id="rId7" Type="http://schemas.openxmlformats.org/officeDocument/2006/relationships/image" Target="../media/image296.jpeg"/><Relationship Id="rId12" Type="http://schemas.openxmlformats.org/officeDocument/2006/relationships/image" Target="../media/image301.jpeg"/><Relationship Id="rId17" Type="http://schemas.openxmlformats.org/officeDocument/2006/relationships/image" Target="../media/image306.jpeg"/><Relationship Id="rId2" Type="http://schemas.openxmlformats.org/officeDocument/2006/relationships/image" Target="../media/image291.jpeg"/><Relationship Id="rId16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jpeg"/><Relationship Id="rId11" Type="http://schemas.openxmlformats.org/officeDocument/2006/relationships/image" Target="../media/image300.jpeg"/><Relationship Id="rId5" Type="http://schemas.openxmlformats.org/officeDocument/2006/relationships/image" Target="../media/image294.jpeg"/><Relationship Id="rId15" Type="http://schemas.openxmlformats.org/officeDocument/2006/relationships/image" Target="../media/image304.jpeg"/><Relationship Id="rId10" Type="http://schemas.openxmlformats.org/officeDocument/2006/relationships/image" Target="../media/image299.jpeg"/><Relationship Id="rId4" Type="http://schemas.openxmlformats.org/officeDocument/2006/relationships/image" Target="../media/image293.jpeg"/><Relationship Id="rId9" Type="http://schemas.openxmlformats.org/officeDocument/2006/relationships/image" Target="../media/image298.jpeg"/><Relationship Id="rId14" Type="http://schemas.openxmlformats.org/officeDocument/2006/relationships/image" Target="../media/image303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jpeg"/><Relationship Id="rId13" Type="http://schemas.openxmlformats.org/officeDocument/2006/relationships/image" Target="../media/image318.jpeg"/><Relationship Id="rId3" Type="http://schemas.openxmlformats.org/officeDocument/2006/relationships/image" Target="../media/image308.jpeg"/><Relationship Id="rId7" Type="http://schemas.openxmlformats.org/officeDocument/2006/relationships/image" Target="../media/image312.jpeg"/><Relationship Id="rId12" Type="http://schemas.openxmlformats.org/officeDocument/2006/relationships/image" Target="../media/image317.jpeg"/><Relationship Id="rId2" Type="http://schemas.openxmlformats.org/officeDocument/2006/relationships/image" Target="../media/image307.jpeg"/><Relationship Id="rId16" Type="http://schemas.openxmlformats.org/officeDocument/2006/relationships/image" Target="../media/image3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jpeg"/><Relationship Id="rId11" Type="http://schemas.openxmlformats.org/officeDocument/2006/relationships/image" Target="../media/image316.jpeg"/><Relationship Id="rId5" Type="http://schemas.openxmlformats.org/officeDocument/2006/relationships/image" Target="../media/image310.jpeg"/><Relationship Id="rId15" Type="http://schemas.openxmlformats.org/officeDocument/2006/relationships/image" Target="../media/image320.jpeg"/><Relationship Id="rId10" Type="http://schemas.openxmlformats.org/officeDocument/2006/relationships/image" Target="../media/image315.jpeg"/><Relationship Id="rId4" Type="http://schemas.openxmlformats.org/officeDocument/2006/relationships/image" Target="../media/image309.jpeg"/><Relationship Id="rId9" Type="http://schemas.openxmlformats.org/officeDocument/2006/relationships/image" Target="../media/image314.jpeg"/><Relationship Id="rId14" Type="http://schemas.openxmlformats.org/officeDocument/2006/relationships/image" Target="../media/image31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jpeg"/><Relationship Id="rId13" Type="http://schemas.openxmlformats.org/officeDocument/2006/relationships/image" Target="../media/image333.jpeg"/><Relationship Id="rId18" Type="http://schemas.openxmlformats.org/officeDocument/2006/relationships/image" Target="../media/image338.jpeg"/><Relationship Id="rId26" Type="http://schemas.openxmlformats.org/officeDocument/2006/relationships/image" Target="../media/image346.jpeg"/><Relationship Id="rId3" Type="http://schemas.openxmlformats.org/officeDocument/2006/relationships/image" Target="../media/image323.jpeg"/><Relationship Id="rId21" Type="http://schemas.openxmlformats.org/officeDocument/2006/relationships/image" Target="../media/image341.jpeg"/><Relationship Id="rId7" Type="http://schemas.openxmlformats.org/officeDocument/2006/relationships/image" Target="../media/image327.jpeg"/><Relationship Id="rId12" Type="http://schemas.openxmlformats.org/officeDocument/2006/relationships/image" Target="../media/image332.jpeg"/><Relationship Id="rId17" Type="http://schemas.openxmlformats.org/officeDocument/2006/relationships/image" Target="../media/image337.jpeg"/><Relationship Id="rId25" Type="http://schemas.openxmlformats.org/officeDocument/2006/relationships/image" Target="../media/image345.jpeg"/><Relationship Id="rId2" Type="http://schemas.openxmlformats.org/officeDocument/2006/relationships/image" Target="../media/image322.jpeg"/><Relationship Id="rId16" Type="http://schemas.openxmlformats.org/officeDocument/2006/relationships/image" Target="../media/image336.jpeg"/><Relationship Id="rId20" Type="http://schemas.openxmlformats.org/officeDocument/2006/relationships/image" Target="../media/image3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jpeg"/><Relationship Id="rId11" Type="http://schemas.openxmlformats.org/officeDocument/2006/relationships/image" Target="../media/image331.jpeg"/><Relationship Id="rId24" Type="http://schemas.openxmlformats.org/officeDocument/2006/relationships/image" Target="../media/image344.jpeg"/><Relationship Id="rId5" Type="http://schemas.openxmlformats.org/officeDocument/2006/relationships/image" Target="../media/image325.jpeg"/><Relationship Id="rId15" Type="http://schemas.openxmlformats.org/officeDocument/2006/relationships/image" Target="../media/image335.jpeg"/><Relationship Id="rId23" Type="http://schemas.openxmlformats.org/officeDocument/2006/relationships/image" Target="../media/image343.jpeg"/><Relationship Id="rId10" Type="http://schemas.openxmlformats.org/officeDocument/2006/relationships/image" Target="../media/image330.jpeg"/><Relationship Id="rId19" Type="http://schemas.openxmlformats.org/officeDocument/2006/relationships/image" Target="../media/image339.jpeg"/><Relationship Id="rId4" Type="http://schemas.openxmlformats.org/officeDocument/2006/relationships/image" Target="../media/image324.jpeg"/><Relationship Id="rId9" Type="http://schemas.openxmlformats.org/officeDocument/2006/relationships/image" Target="../media/image329.jpeg"/><Relationship Id="rId14" Type="http://schemas.openxmlformats.org/officeDocument/2006/relationships/image" Target="../media/image334.jpeg"/><Relationship Id="rId22" Type="http://schemas.openxmlformats.org/officeDocument/2006/relationships/image" Target="../media/image34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jpeg"/><Relationship Id="rId13" Type="http://schemas.openxmlformats.org/officeDocument/2006/relationships/image" Target="../media/image358.jpeg"/><Relationship Id="rId18" Type="http://schemas.openxmlformats.org/officeDocument/2006/relationships/image" Target="../media/image363.jpeg"/><Relationship Id="rId26" Type="http://schemas.openxmlformats.org/officeDocument/2006/relationships/image" Target="../media/image371.jpeg"/><Relationship Id="rId3" Type="http://schemas.openxmlformats.org/officeDocument/2006/relationships/image" Target="../media/image348.jpeg"/><Relationship Id="rId21" Type="http://schemas.openxmlformats.org/officeDocument/2006/relationships/image" Target="../media/image366.jpeg"/><Relationship Id="rId7" Type="http://schemas.openxmlformats.org/officeDocument/2006/relationships/image" Target="../media/image352.jpeg"/><Relationship Id="rId12" Type="http://schemas.openxmlformats.org/officeDocument/2006/relationships/image" Target="../media/image357.jpeg"/><Relationship Id="rId17" Type="http://schemas.openxmlformats.org/officeDocument/2006/relationships/image" Target="../media/image362.jpeg"/><Relationship Id="rId25" Type="http://schemas.openxmlformats.org/officeDocument/2006/relationships/image" Target="../media/image370.jpeg"/><Relationship Id="rId2" Type="http://schemas.openxmlformats.org/officeDocument/2006/relationships/image" Target="../media/image347.jpeg"/><Relationship Id="rId16" Type="http://schemas.openxmlformats.org/officeDocument/2006/relationships/image" Target="../media/image361.jpeg"/><Relationship Id="rId20" Type="http://schemas.openxmlformats.org/officeDocument/2006/relationships/image" Target="../media/image3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jpeg"/><Relationship Id="rId11" Type="http://schemas.openxmlformats.org/officeDocument/2006/relationships/image" Target="../media/image356.jpeg"/><Relationship Id="rId24" Type="http://schemas.openxmlformats.org/officeDocument/2006/relationships/image" Target="../media/image369.jpeg"/><Relationship Id="rId5" Type="http://schemas.openxmlformats.org/officeDocument/2006/relationships/image" Target="../media/image350.jpeg"/><Relationship Id="rId15" Type="http://schemas.openxmlformats.org/officeDocument/2006/relationships/image" Target="../media/image360.jpeg"/><Relationship Id="rId23" Type="http://schemas.openxmlformats.org/officeDocument/2006/relationships/image" Target="../media/image368.jpeg"/><Relationship Id="rId10" Type="http://schemas.openxmlformats.org/officeDocument/2006/relationships/image" Target="../media/image355.jpeg"/><Relationship Id="rId19" Type="http://schemas.openxmlformats.org/officeDocument/2006/relationships/image" Target="../media/image364.jpeg"/><Relationship Id="rId4" Type="http://schemas.openxmlformats.org/officeDocument/2006/relationships/image" Target="../media/image349.jpeg"/><Relationship Id="rId9" Type="http://schemas.openxmlformats.org/officeDocument/2006/relationships/image" Target="../media/image354.jpeg"/><Relationship Id="rId14" Type="http://schemas.openxmlformats.org/officeDocument/2006/relationships/image" Target="../media/image359.jpeg"/><Relationship Id="rId22" Type="http://schemas.openxmlformats.org/officeDocument/2006/relationships/image" Target="../media/image367.jpeg"/><Relationship Id="rId27" Type="http://schemas.openxmlformats.org/officeDocument/2006/relationships/image" Target="../media/image372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jpeg"/><Relationship Id="rId13" Type="http://schemas.openxmlformats.org/officeDocument/2006/relationships/image" Target="../media/image384.jpeg"/><Relationship Id="rId18" Type="http://schemas.openxmlformats.org/officeDocument/2006/relationships/image" Target="../media/image389.jpeg"/><Relationship Id="rId26" Type="http://schemas.openxmlformats.org/officeDocument/2006/relationships/image" Target="../media/image397.jpeg"/><Relationship Id="rId3" Type="http://schemas.openxmlformats.org/officeDocument/2006/relationships/image" Target="../media/image374.jpeg"/><Relationship Id="rId21" Type="http://schemas.openxmlformats.org/officeDocument/2006/relationships/image" Target="../media/image392.jpeg"/><Relationship Id="rId7" Type="http://schemas.openxmlformats.org/officeDocument/2006/relationships/image" Target="../media/image378.jpeg"/><Relationship Id="rId12" Type="http://schemas.openxmlformats.org/officeDocument/2006/relationships/image" Target="../media/image383.jpeg"/><Relationship Id="rId17" Type="http://schemas.openxmlformats.org/officeDocument/2006/relationships/image" Target="../media/image388.jpeg"/><Relationship Id="rId25" Type="http://schemas.openxmlformats.org/officeDocument/2006/relationships/image" Target="../media/image396.jpeg"/><Relationship Id="rId2" Type="http://schemas.openxmlformats.org/officeDocument/2006/relationships/image" Target="../media/image373.jpeg"/><Relationship Id="rId16" Type="http://schemas.openxmlformats.org/officeDocument/2006/relationships/image" Target="../media/image387.jpeg"/><Relationship Id="rId20" Type="http://schemas.openxmlformats.org/officeDocument/2006/relationships/image" Target="../media/image3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jpeg"/><Relationship Id="rId11" Type="http://schemas.openxmlformats.org/officeDocument/2006/relationships/image" Target="../media/image382.jpeg"/><Relationship Id="rId24" Type="http://schemas.openxmlformats.org/officeDocument/2006/relationships/image" Target="../media/image395.jpeg"/><Relationship Id="rId5" Type="http://schemas.openxmlformats.org/officeDocument/2006/relationships/image" Target="../media/image376.jpeg"/><Relationship Id="rId15" Type="http://schemas.openxmlformats.org/officeDocument/2006/relationships/image" Target="../media/image386.jpeg"/><Relationship Id="rId23" Type="http://schemas.openxmlformats.org/officeDocument/2006/relationships/image" Target="../media/image394.jpeg"/><Relationship Id="rId28" Type="http://schemas.openxmlformats.org/officeDocument/2006/relationships/image" Target="../media/image399.jpeg"/><Relationship Id="rId10" Type="http://schemas.openxmlformats.org/officeDocument/2006/relationships/image" Target="../media/image381.jpeg"/><Relationship Id="rId19" Type="http://schemas.openxmlformats.org/officeDocument/2006/relationships/image" Target="../media/image390.jpeg"/><Relationship Id="rId4" Type="http://schemas.openxmlformats.org/officeDocument/2006/relationships/image" Target="../media/image375.jpeg"/><Relationship Id="rId9" Type="http://schemas.openxmlformats.org/officeDocument/2006/relationships/image" Target="../media/image380.jpeg"/><Relationship Id="rId14" Type="http://schemas.openxmlformats.org/officeDocument/2006/relationships/image" Target="../media/image385.jpeg"/><Relationship Id="rId22" Type="http://schemas.openxmlformats.org/officeDocument/2006/relationships/image" Target="../media/image393.jpeg"/><Relationship Id="rId27" Type="http://schemas.openxmlformats.org/officeDocument/2006/relationships/image" Target="../media/image398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6.jpeg"/><Relationship Id="rId13" Type="http://schemas.openxmlformats.org/officeDocument/2006/relationships/image" Target="../media/image411.jpeg"/><Relationship Id="rId18" Type="http://schemas.openxmlformats.org/officeDocument/2006/relationships/image" Target="../media/image416.jpeg"/><Relationship Id="rId26" Type="http://schemas.openxmlformats.org/officeDocument/2006/relationships/image" Target="../media/image424.jpeg"/><Relationship Id="rId3" Type="http://schemas.openxmlformats.org/officeDocument/2006/relationships/image" Target="../media/image401.jpeg"/><Relationship Id="rId21" Type="http://schemas.openxmlformats.org/officeDocument/2006/relationships/image" Target="../media/image419.jpeg"/><Relationship Id="rId7" Type="http://schemas.openxmlformats.org/officeDocument/2006/relationships/image" Target="../media/image405.jpeg"/><Relationship Id="rId12" Type="http://schemas.openxmlformats.org/officeDocument/2006/relationships/image" Target="../media/image410.jpeg"/><Relationship Id="rId17" Type="http://schemas.openxmlformats.org/officeDocument/2006/relationships/image" Target="../media/image415.jpeg"/><Relationship Id="rId25" Type="http://schemas.openxmlformats.org/officeDocument/2006/relationships/image" Target="../media/image423.jpeg"/><Relationship Id="rId2" Type="http://schemas.openxmlformats.org/officeDocument/2006/relationships/image" Target="../media/image400.jpeg"/><Relationship Id="rId16" Type="http://schemas.openxmlformats.org/officeDocument/2006/relationships/image" Target="../media/image414.jpeg"/><Relationship Id="rId20" Type="http://schemas.openxmlformats.org/officeDocument/2006/relationships/image" Target="../media/image4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.jpeg"/><Relationship Id="rId11" Type="http://schemas.openxmlformats.org/officeDocument/2006/relationships/image" Target="../media/image409.jpeg"/><Relationship Id="rId24" Type="http://schemas.openxmlformats.org/officeDocument/2006/relationships/image" Target="../media/image422.jpeg"/><Relationship Id="rId5" Type="http://schemas.openxmlformats.org/officeDocument/2006/relationships/image" Target="../media/image403.jpeg"/><Relationship Id="rId15" Type="http://schemas.openxmlformats.org/officeDocument/2006/relationships/image" Target="../media/image413.jpeg"/><Relationship Id="rId23" Type="http://schemas.openxmlformats.org/officeDocument/2006/relationships/image" Target="../media/image421.jpeg"/><Relationship Id="rId28" Type="http://schemas.openxmlformats.org/officeDocument/2006/relationships/image" Target="../media/image426.jpeg"/><Relationship Id="rId10" Type="http://schemas.openxmlformats.org/officeDocument/2006/relationships/image" Target="../media/image408.jpeg"/><Relationship Id="rId19" Type="http://schemas.openxmlformats.org/officeDocument/2006/relationships/image" Target="../media/image417.jpeg"/><Relationship Id="rId4" Type="http://schemas.openxmlformats.org/officeDocument/2006/relationships/image" Target="../media/image402.jpeg"/><Relationship Id="rId9" Type="http://schemas.openxmlformats.org/officeDocument/2006/relationships/image" Target="../media/image407.jpeg"/><Relationship Id="rId14" Type="http://schemas.openxmlformats.org/officeDocument/2006/relationships/image" Target="../media/image412.jpeg"/><Relationship Id="rId22" Type="http://schemas.openxmlformats.org/officeDocument/2006/relationships/image" Target="../media/image420.jpeg"/><Relationship Id="rId27" Type="http://schemas.openxmlformats.org/officeDocument/2006/relationships/image" Target="../media/image42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jpeg"/><Relationship Id="rId2" Type="http://schemas.openxmlformats.org/officeDocument/2006/relationships/image" Target="../media/image4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jpeg"/><Relationship Id="rId4" Type="http://schemas.openxmlformats.org/officeDocument/2006/relationships/image" Target="../media/image42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jpeg"/><Relationship Id="rId13" Type="http://schemas.openxmlformats.org/officeDocument/2006/relationships/image" Target="../media/image442.jpeg"/><Relationship Id="rId18" Type="http://schemas.openxmlformats.org/officeDocument/2006/relationships/image" Target="../media/image447.jpeg"/><Relationship Id="rId3" Type="http://schemas.openxmlformats.org/officeDocument/2006/relationships/image" Target="../media/image432.jpeg"/><Relationship Id="rId21" Type="http://schemas.openxmlformats.org/officeDocument/2006/relationships/image" Target="../media/image450.jpeg"/><Relationship Id="rId7" Type="http://schemas.openxmlformats.org/officeDocument/2006/relationships/image" Target="../media/image436.jpeg"/><Relationship Id="rId12" Type="http://schemas.openxmlformats.org/officeDocument/2006/relationships/image" Target="../media/image441.jpeg"/><Relationship Id="rId17" Type="http://schemas.openxmlformats.org/officeDocument/2006/relationships/image" Target="../media/image446.jpeg"/><Relationship Id="rId2" Type="http://schemas.openxmlformats.org/officeDocument/2006/relationships/image" Target="../media/image431.jpeg"/><Relationship Id="rId16" Type="http://schemas.openxmlformats.org/officeDocument/2006/relationships/image" Target="../media/image445.jpeg"/><Relationship Id="rId20" Type="http://schemas.openxmlformats.org/officeDocument/2006/relationships/image" Target="../media/image4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jpeg"/><Relationship Id="rId11" Type="http://schemas.openxmlformats.org/officeDocument/2006/relationships/image" Target="../media/image440.jpeg"/><Relationship Id="rId5" Type="http://schemas.openxmlformats.org/officeDocument/2006/relationships/image" Target="../media/image434.jpeg"/><Relationship Id="rId15" Type="http://schemas.openxmlformats.org/officeDocument/2006/relationships/image" Target="../media/image444.jpeg"/><Relationship Id="rId10" Type="http://schemas.openxmlformats.org/officeDocument/2006/relationships/image" Target="../media/image439.jpeg"/><Relationship Id="rId19" Type="http://schemas.openxmlformats.org/officeDocument/2006/relationships/image" Target="../media/image448.jpeg"/><Relationship Id="rId4" Type="http://schemas.openxmlformats.org/officeDocument/2006/relationships/image" Target="../media/image433.jpeg"/><Relationship Id="rId9" Type="http://schemas.openxmlformats.org/officeDocument/2006/relationships/image" Target="../media/image438.jpeg"/><Relationship Id="rId14" Type="http://schemas.openxmlformats.org/officeDocument/2006/relationships/image" Target="../media/image443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jpeg"/><Relationship Id="rId13" Type="http://schemas.openxmlformats.org/officeDocument/2006/relationships/image" Target="../media/image462.jpeg"/><Relationship Id="rId18" Type="http://schemas.openxmlformats.org/officeDocument/2006/relationships/image" Target="../media/image467.jpeg"/><Relationship Id="rId26" Type="http://schemas.openxmlformats.org/officeDocument/2006/relationships/image" Target="../media/image475.jpeg"/><Relationship Id="rId3" Type="http://schemas.openxmlformats.org/officeDocument/2006/relationships/image" Target="../media/image452.jpeg"/><Relationship Id="rId21" Type="http://schemas.openxmlformats.org/officeDocument/2006/relationships/image" Target="../media/image470.jpeg"/><Relationship Id="rId7" Type="http://schemas.openxmlformats.org/officeDocument/2006/relationships/image" Target="../media/image456.jpeg"/><Relationship Id="rId12" Type="http://schemas.openxmlformats.org/officeDocument/2006/relationships/image" Target="../media/image461.jpeg"/><Relationship Id="rId17" Type="http://schemas.openxmlformats.org/officeDocument/2006/relationships/image" Target="../media/image466.jpeg"/><Relationship Id="rId25" Type="http://schemas.openxmlformats.org/officeDocument/2006/relationships/image" Target="../media/image474.jpeg"/><Relationship Id="rId2" Type="http://schemas.openxmlformats.org/officeDocument/2006/relationships/image" Target="../media/image451.jpeg"/><Relationship Id="rId16" Type="http://schemas.openxmlformats.org/officeDocument/2006/relationships/image" Target="../media/image465.jpeg"/><Relationship Id="rId20" Type="http://schemas.openxmlformats.org/officeDocument/2006/relationships/image" Target="../media/image469.jpeg"/><Relationship Id="rId29" Type="http://schemas.openxmlformats.org/officeDocument/2006/relationships/image" Target="../media/image4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5.jpeg"/><Relationship Id="rId11" Type="http://schemas.openxmlformats.org/officeDocument/2006/relationships/image" Target="../media/image460.jpeg"/><Relationship Id="rId24" Type="http://schemas.openxmlformats.org/officeDocument/2006/relationships/image" Target="../media/image473.jpeg"/><Relationship Id="rId5" Type="http://schemas.openxmlformats.org/officeDocument/2006/relationships/image" Target="../media/image454.jpeg"/><Relationship Id="rId15" Type="http://schemas.openxmlformats.org/officeDocument/2006/relationships/image" Target="../media/image464.jpeg"/><Relationship Id="rId23" Type="http://schemas.openxmlformats.org/officeDocument/2006/relationships/image" Target="../media/image472.jpeg"/><Relationship Id="rId28" Type="http://schemas.openxmlformats.org/officeDocument/2006/relationships/image" Target="../media/image477.jpeg"/><Relationship Id="rId10" Type="http://schemas.openxmlformats.org/officeDocument/2006/relationships/image" Target="../media/image459.jpeg"/><Relationship Id="rId19" Type="http://schemas.openxmlformats.org/officeDocument/2006/relationships/image" Target="../media/image468.jpeg"/><Relationship Id="rId4" Type="http://schemas.openxmlformats.org/officeDocument/2006/relationships/image" Target="../media/image453.jpeg"/><Relationship Id="rId9" Type="http://schemas.openxmlformats.org/officeDocument/2006/relationships/image" Target="../media/image458.jpeg"/><Relationship Id="rId14" Type="http://schemas.openxmlformats.org/officeDocument/2006/relationships/image" Target="../media/image463.jpeg"/><Relationship Id="rId22" Type="http://schemas.openxmlformats.org/officeDocument/2006/relationships/image" Target="../media/image471.jpeg"/><Relationship Id="rId27" Type="http://schemas.openxmlformats.org/officeDocument/2006/relationships/image" Target="../media/image476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eg"/><Relationship Id="rId2" Type="http://schemas.openxmlformats.org/officeDocument/2006/relationships/image" Target="../media/image47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jpeg"/><Relationship Id="rId13" Type="http://schemas.openxmlformats.org/officeDocument/2006/relationships/image" Target="../media/image492.jpeg"/><Relationship Id="rId18" Type="http://schemas.openxmlformats.org/officeDocument/2006/relationships/image" Target="../media/image497.jpeg"/><Relationship Id="rId26" Type="http://schemas.openxmlformats.org/officeDocument/2006/relationships/image" Target="../media/image505.jpeg"/><Relationship Id="rId3" Type="http://schemas.openxmlformats.org/officeDocument/2006/relationships/image" Target="../media/image482.jpeg"/><Relationship Id="rId21" Type="http://schemas.openxmlformats.org/officeDocument/2006/relationships/image" Target="../media/image500.jpeg"/><Relationship Id="rId7" Type="http://schemas.openxmlformats.org/officeDocument/2006/relationships/image" Target="../media/image486.jpeg"/><Relationship Id="rId12" Type="http://schemas.openxmlformats.org/officeDocument/2006/relationships/image" Target="../media/image491.jpeg"/><Relationship Id="rId17" Type="http://schemas.openxmlformats.org/officeDocument/2006/relationships/image" Target="../media/image496.jpeg"/><Relationship Id="rId25" Type="http://schemas.openxmlformats.org/officeDocument/2006/relationships/image" Target="../media/image504.jpeg"/><Relationship Id="rId2" Type="http://schemas.openxmlformats.org/officeDocument/2006/relationships/image" Target="../media/image481.jpeg"/><Relationship Id="rId16" Type="http://schemas.openxmlformats.org/officeDocument/2006/relationships/image" Target="../media/image495.jpeg"/><Relationship Id="rId20" Type="http://schemas.openxmlformats.org/officeDocument/2006/relationships/image" Target="../media/image499.jpeg"/><Relationship Id="rId29" Type="http://schemas.openxmlformats.org/officeDocument/2006/relationships/image" Target="../media/image5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jpeg"/><Relationship Id="rId11" Type="http://schemas.openxmlformats.org/officeDocument/2006/relationships/image" Target="../media/image490.jpeg"/><Relationship Id="rId24" Type="http://schemas.openxmlformats.org/officeDocument/2006/relationships/image" Target="../media/image503.jpeg"/><Relationship Id="rId5" Type="http://schemas.openxmlformats.org/officeDocument/2006/relationships/image" Target="../media/image484.jpeg"/><Relationship Id="rId15" Type="http://schemas.openxmlformats.org/officeDocument/2006/relationships/image" Target="../media/image494.jpeg"/><Relationship Id="rId23" Type="http://schemas.openxmlformats.org/officeDocument/2006/relationships/image" Target="../media/image502.jpeg"/><Relationship Id="rId28" Type="http://schemas.openxmlformats.org/officeDocument/2006/relationships/image" Target="../media/image507.jpeg"/><Relationship Id="rId10" Type="http://schemas.openxmlformats.org/officeDocument/2006/relationships/image" Target="../media/image489.jpeg"/><Relationship Id="rId19" Type="http://schemas.openxmlformats.org/officeDocument/2006/relationships/image" Target="../media/image498.jpeg"/><Relationship Id="rId4" Type="http://schemas.openxmlformats.org/officeDocument/2006/relationships/image" Target="../media/image483.jpeg"/><Relationship Id="rId9" Type="http://schemas.openxmlformats.org/officeDocument/2006/relationships/image" Target="../media/image488.jpeg"/><Relationship Id="rId14" Type="http://schemas.openxmlformats.org/officeDocument/2006/relationships/image" Target="../media/image493.jpeg"/><Relationship Id="rId22" Type="http://schemas.openxmlformats.org/officeDocument/2006/relationships/image" Target="../media/image501.jpeg"/><Relationship Id="rId27" Type="http://schemas.openxmlformats.org/officeDocument/2006/relationships/image" Target="../media/image506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5.jpeg"/><Relationship Id="rId13" Type="http://schemas.openxmlformats.org/officeDocument/2006/relationships/image" Target="../media/image520.jpeg"/><Relationship Id="rId18" Type="http://schemas.openxmlformats.org/officeDocument/2006/relationships/image" Target="../media/image525.jpeg"/><Relationship Id="rId3" Type="http://schemas.openxmlformats.org/officeDocument/2006/relationships/image" Target="../media/image510.jpeg"/><Relationship Id="rId21" Type="http://schemas.openxmlformats.org/officeDocument/2006/relationships/image" Target="../media/image528.jpeg"/><Relationship Id="rId7" Type="http://schemas.openxmlformats.org/officeDocument/2006/relationships/image" Target="../media/image514.jpeg"/><Relationship Id="rId12" Type="http://schemas.openxmlformats.org/officeDocument/2006/relationships/image" Target="../media/image519.jpeg"/><Relationship Id="rId17" Type="http://schemas.openxmlformats.org/officeDocument/2006/relationships/image" Target="../media/image524.jpeg"/><Relationship Id="rId25" Type="http://schemas.openxmlformats.org/officeDocument/2006/relationships/image" Target="../media/image532.jpeg"/><Relationship Id="rId2" Type="http://schemas.openxmlformats.org/officeDocument/2006/relationships/image" Target="../media/image509.jpeg"/><Relationship Id="rId16" Type="http://schemas.openxmlformats.org/officeDocument/2006/relationships/image" Target="../media/image523.jpeg"/><Relationship Id="rId20" Type="http://schemas.openxmlformats.org/officeDocument/2006/relationships/image" Target="../media/image5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jpeg"/><Relationship Id="rId11" Type="http://schemas.openxmlformats.org/officeDocument/2006/relationships/image" Target="../media/image518.jpeg"/><Relationship Id="rId24" Type="http://schemas.openxmlformats.org/officeDocument/2006/relationships/image" Target="../media/image531.jpeg"/><Relationship Id="rId5" Type="http://schemas.openxmlformats.org/officeDocument/2006/relationships/image" Target="../media/image512.jpeg"/><Relationship Id="rId15" Type="http://schemas.openxmlformats.org/officeDocument/2006/relationships/image" Target="../media/image522.jpeg"/><Relationship Id="rId23" Type="http://schemas.openxmlformats.org/officeDocument/2006/relationships/image" Target="../media/image530.jpeg"/><Relationship Id="rId10" Type="http://schemas.openxmlformats.org/officeDocument/2006/relationships/image" Target="../media/image517.jpeg"/><Relationship Id="rId19" Type="http://schemas.openxmlformats.org/officeDocument/2006/relationships/image" Target="../media/image526.jpeg"/><Relationship Id="rId4" Type="http://schemas.openxmlformats.org/officeDocument/2006/relationships/image" Target="../media/image511.jpeg"/><Relationship Id="rId9" Type="http://schemas.openxmlformats.org/officeDocument/2006/relationships/image" Target="../media/image516.jpeg"/><Relationship Id="rId14" Type="http://schemas.openxmlformats.org/officeDocument/2006/relationships/image" Target="../media/image521.jpeg"/><Relationship Id="rId22" Type="http://schemas.openxmlformats.org/officeDocument/2006/relationships/image" Target="../media/image529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jpeg"/><Relationship Id="rId13" Type="http://schemas.openxmlformats.org/officeDocument/2006/relationships/image" Target="../media/image544.jpeg"/><Relationship Id="rId18" Type="http://schemas.openxmlformats.org/officeDocument/2006/relationships/image" Target="../media/image549.jpeg"/><Relationship Id="rId26" Type="http://schemas.openxmlformats.org/officeDocument/2006/relationships/image" Target="../media/image557.jpeg"/><Relationship Id="rId3" Type="http://schemas.openxmlformats.org/officeDocument/2006/relationships/image" Target="../media/image534.jpeg"/><Relationship Id="rId21" Type="http://schemas.openxmlformats.org/officeDocument/2006/relationships/image" Target="../media/image552.jpeg"/><Relationship Id="rId7" Type="http://schemas.openxmlformats.org/officeDocument/2006/relationships/image" Target="../media/image538.jpeg"/><Relationship Id="rId12" Type="http://schemas.openxmlformats.org/officeDocument/2006/relationships/image" Target="../media/image543.jpeg"/><Relationship Id="rId17" Type="http://schemas.openxmlformats.org/officeDocument/2006/relationships/image" Target="../media/image548.jpeg"/><Relationship Id="rId25" Type="http://schemas.openxmlformats.org/officeDocument/2006/relationships/image" Target="../media/image556.jpeg"/><Relationship Id="rId2" Type="http://schemas.openxmlformats.org/officeDocument/2006/relationships/image" Target="../media/image533.jpeg"/><Relationship Id="rId16" Type="http://schemas.openxmlformats.org/officeDocument/2006/relationships/image" Target="../media/image547.jpeg"/><Relationship Id="rId20" Type="http://schemas.openxmlformats.org/officeDocument/2006/relationships/image" Target="../media/image551.jpeg"/><Relationship Id="rId29" Type="http://schemas.openxmlformats.org/officeDocument/2006/relationships/image" Target="../media/image5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7.jpeg"/><Relationship Id="rId11" Type="http://schemas.openxmlformats.org/officeDocument/2006/relationships/image" Target="../media/image542.jpeg"/><Relationship Id="rId24" Type="http://schemas.openxmlformats.org/officeDocument/2006/relationships/image" Target="../media/image555.jpeg"/><Relationship Id="rId5" Type="http://schemas.openxmlformats.org/officeDocument/2006/relationships/image" Target="../media/image536.jpeg"/><Relationship Id="rId15" Type="http://schemas.openxmlformats.org/officeDocument/2006/relationships/image" Target="../media/image546.jpeg"/><Relationship Id="rId23" Type="http://schemas.openxmlformats.org/officeDocument/2006/relationships/image" Target="../media/image554.jpeg"/><Relationship Id="rId28" Type="http://schemas.openxmlformats.org/officeDocument/2006/relationships/image" Target="../media/image559.jpeg"/><Relationship Id="rId10" Type="http://schemas.openxmlformats.org/officeDocument/2006/relationships/image" Target="../media/image541.jpeg"/><Relationship Id="rId19" Type="http://schemas.openxmlformats.org/officeDocument/2006/relationships/image" Target="../media/image550.jpeg"/><Relationship Id="rId4" Type="http://schemas.openxmlformats.org/officeDocument/2006/relationships/image" Target="../media/image535.jpeg"/><Relationship Id="rId9" Type="http://schemas.openxmlformats.org/officeDocument/2006/relationships/image" Target="../media/image540.jpeg"/><Relationship Id="rId14" Type="http://schemas.openxmlformats.org/officeDocument/2006/relationships/image" Target="../media/image545.jpeg"/><Relationship Id="rId22" Type="http://schemas.openxmlformats.org/officeDocument/2006/relationships/image" Target="../media/image553.jpeg"/><Relationship Id="rId27" Type="http://schemas.openxmlformats.org/officeDocument/2006/relationships/image" Target="../media/image55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jpeg"/><Relationship Id="rId13" Type="http://schemas.openxmlformats.org/officeDocument/2006/relationships/image" Target="../media/image572.jpeg"/><Relationship Id="rId18" Type="http://schemas.openxmlformats.org/officeDocument/2006/relationships/image" Target="../media/image577.jpeg"/><Relationship Id="rId26" Type="http://schemas.openxmlformats.org/officeDocument/2006/relationships/image" Target="../media/image585.jpeg"/><Relationship Id="rId3" Type="http://schemas.openxmlformats.org/officeDocument/2006/relationships/image" Target="../media/image562.jpeg"/><Relationship Id="rId21" Type="http://schemas.openxmlformats.org/officeDocument/2006/relationships/image" Target="../media/image580.jpeg"/><Relationship Id="rId7" Type="http://schemas.openxmlformats.org/officeDocument/2006/relationships/image" Target="../media/image566.jpeg"/><Relationship Id="rId12" Type="http://schemas.openxmlformats.org/officeDocument/2006/relationships/image" Target="../media/image571.jpeg"/><Relationship Id="rId17" Type="http://schemas.openxmlformats.org/officeDocument/2006/relationships/image" Target="../media/image576.jpeg"/><Relationship Id="rId25" Type="http://schemas.openxmlformats.org/officeDocument/2006/relationships/image" Target="../media/image584.jpeg"/><Relationship Id="rId2" Type="http://schemas.openxmlformats.org/officeDocument/2006/relationships/image" Target="../media/image561.jpeg"/><Relationship Id="rId16" Type="http://schemas.openxmlformats.org/officeDocument/2006/relationships/image" Target="../media/image575.jpeg"/><Relationship Id="rId20" Type="http://schemas.openxmlformats.org/officeDocument/2006/relationships/image" Target="../media/image579.jpeg"/><Relationship Id="rId29" Type="http://schemas.openxmlformats.org/officeDocument/2006/relationships/image" Target="../media/image5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5.jpeg"/><Relationship Id="rId11" Type="http://schemas.openxmlformats.org/officeDocument/2006/relationships/image" Target="../media/image570.jpeg"/><Relationship Id="rId24" Type="http://schemas.openxmlformats.org/officeDocument/2006/relationships/image" Target="../media/image583.jpeg"/><Relationship Id="rId5" Type="http://schemas.openxmlformats.org/officeDocument/2006/relationships/image" Target="../media/image564.jpeg"/><Relationship Id="rId15" Type="http://schemas.openxmlformats.org/officeDocument/2006/relationships/image" Target="../media/image574.jpeg"/><Relationship Id="rId23" Type="http://schemas.openxmlformats.org/officeDocument/2006/relationships/image" Target="../media/image582.jpeg"/><Relationship Id="rId28" Type="http://schemas.openxmlformats.org/officeDocument/2006/relationships/image" Target="../media/image587.jpeg"/><Relationship Id="rId10" Type="http://schemas.openxmlformats.org/officeDocument/2006/relationships/image" Target="../media/image569.jpeg"/><Relationship Id="rId19" Type="http://schemas.openxmlformats.org/officeDocument/2006/relationships/image" Target="../media/image578.jpeg"/><Relationship Id="rId4" Type="http://schemas.openxmlformats.org/officeDocument/2006/relationships/image" Target="../media/image563.jpeg"/><Relationship Id="rId9" Type="http://schemas.openxmlformats.org/officeDocument/2006/relationships/image" Target="../media/image568.jpeg"/><Relationship Id="rId14" Type="http://schemas.openxmlformats.org/officeDocument/2006/relationships/image" Target="../media/image573.jpeg"/><Relationship Id="rId22" Type="http://schemas.openxmlformats.org/officeDocument/2006/relationships/image" Target="../media/image581.jpeg"/><Relationship Id="rId27" Type="http://schemas.openxmlformats.org/officeDocument/2006/relationships/image" Target="../media/image58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tiff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24E9-08CC-0F40-8DE7-93C4154F2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3263"/>
            <a:ext cx="9144000" cy="2387600"/>
          </a:xfrm>
        </p:spPr>
        <p:txBody>
          <a:bodyPr>
            <a:normAutofit/>
          </a:bodyPr>
          <a:lstStyle/>
          <a:p>
            <a:r>
              <a:rPr lang="en-US" sz="2000" dirty="0"/>
              <a:t>Tagged Figures for </a:t>
            </a:r>
            <a:br>
              <a:rPr lang="en-US" sz="2700" b="1" dirty="0"/>
            </a:br>
            <a:r>
              <a:rPr lang="en-US" sz="2700" b="1" dirty="0"/>
              <a:t>The Induction of Pyrenoid Synthesis by Hydrogen Peroxide and its Implications for the Natural Diversity of Tolerance to Hyperoxia in </a:t>
            </a:r>
            <a:r>
              <a:rPr lang="en-US" sz="2700" b="1" i="1" dirty="0"/>
              <a:t>Chlamydomonas</a:t>
            </a:r>
            <a:r>
              <a:rPr lang="en-US" sz="2700" b="1" dirty="0"/>
              <a:t> 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0CF27-2AD5-0341-80EE-20D36C159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19451"/>
            <a:ext cx="9144000" cy="1655762"/>
          </a:xfrm>
        </p:spPr>
        <p:txBody>
          <a:bodyPr/>
          <a:lstStyle/>
          <a:p>
            <a:r>
              <a:rPr lang="en-US" dirty="0"/>
              <a:t>Peter Neofotis, Joshua Temple, Oliver L. </a:t>
            </a:r>
            <a:r>
              <a:rPr lang="en-US" dirty="0" err="1"/>
              <a:t>Tessmer</a:t>
            </a:r>
            <a:r>
              <a:rPr lang="en-US" dirty="0"/>
              <a:t>, Jacob </a:t>
            </a:r>
            <a:r>
              <a:rPr lang="en-US" dirty="0" err="1"/>
              <a:t>Bibik</a:t>
            </a:r>
            <a:r>
              <a:rPr lang="en-US" dirty="0"/>
              <a:t>, Nicole Norris, Eric </a:t>
            </a:r>
            <a:r>
              <a:rPr lang="en-US" dirty="0" err="1"/>
              <a:t>Poliner</a:t>
            </a:r>
            <a:r>
              <a:rPr lang="en-US" dirty="0"/>
              <a:t>, Ben </a:t>
            </a:r>
            <a:r>
              <a:rPr lang="en-US" dirty="0" err="1"/>
              <a:t>Lucker</a:t>
            </a:r>
            <a:r>
              <a:rPr lang="en-US" dirty="0"/>
              <a:t>, </a:t>
            </a:r>
            <a:r>
              <a:rPr lang="en-US" dirty="0" err="1"/>
              <a:t>Sarathi</a:t>
            </a:r>
            <a:r>
              <a:rPr lang="en-US" dirty="0"/>
              <a:t> </a:t>
            </a:r>
            <a:r>
              <a:rPr lang="en-US" dirty="0" err="1"/>
              <a:t>Wijetilleke</a:t>
            </a:r>
            <a:r>
              <a:rPr lang="en-US" dirty="0"/>
              <a:t>, Alecia Withrow, Barbara Sears, Greg </a:t>
            </a:r>
            <a:r>
              <a:rPr lang="en-US" dirty="0" err="1"/>
              <a:t>Mogos</a:t>
            </a:r>
            <a:r>
              <a:rPr lang="en-US" dirty="0"/>
              <a:t>, Melinda Frame, David Hall, Joe Weissman, and David Kramer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A5C2C-878D-1C44-A5B6-AFEF2E4178D6}"/>
              </a:ext>
            </a:extLst>
          </p:cNvPr>
          <p:cNvSpPr txBox="1"/>
          <p:nvPr/>
        </p:nvSpPr>
        <p:spPr>
          <a:xfrm>
            <a:off x="1771650" y="5257800"/>
            <a:ext cx="828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Please Note: The corresponding figure number is noted on each slide, but so that the actual images can be seen the full figure caption has been abbreviated.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7C5D81-EE60-7948-982A-22EF6DBA0094}"/>
              </a:ext>
            </a:extLst>
          </p:cNvPr>
          <p:cNvSpPr txBox="1"/>
          <p:nvPr/>
        </p:nvSpPr>
        <p:spPr>
          <a:xfrm>
            <a:off x="2124221" y="253218"/>
            <a:ext cx="7934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contains all figures with microscopy: Main text, Supplementary Material, and Transparent Reporting Images. Images will also be submitted in a series of folders, determined by figure number, and subfolders. </a:t>
            </a:r>
          </a:p>
        </p:txBody>
      </p:sp>
    </p:spTree>
    <p:extLst>
      <p:ext uri="{BB962C8B-B14F-4D97-AF65-F5344CB8AC3E}">
        <p14:creationId xmlns:p14="http://schemas.microsoft.com/office/powerpoint/2010/main" val="3062677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picture containing decorated, white&#10;&#10;Description automatically generated">
            <a:extLst>
              <a:ext uri="{FF2B5EF4-FFF2-40B4-BE49-F238E27FC236}">
                <a16:creationId xmlns:a16="http://schemas.microsoft.com/office/drawing/2014/main" id="{2AF3749F-247B-5C47-A4AD-36CEFCC620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891" y="51553"/>
            <a:ext cx="2810734" cy="28107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CC30B-735D-9846-97C2-CA605F4E2CE8}"/>
              </a:ext>
            </a:extLst>
          </p:cNvPr>
          <p:cNvSpPr/>
          <p:nvPr/>
        </p:nvSpPr>
        <p:spPr>
          <a:xfrm>
            <a:off x="0" y="6235217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7: (Panel B, bottom) Confocal microscopy of CC-5357, which has a Venus labeled RBCS1, after being grown in liquid TAP, showing that rubisco has de-localized to some extent, but remains largely localized. </a:t>
            </a:r>
            <a:r>
              <a:rPr lang="en-US" dirty="0"/>
              <a:t>Scale bar = 5 </a:t>
            </a:r>
            <a:r>
              <a:rPr lang="el-GR" dirty="0"/>
              <a:t>μ</a:t>
            </a:r>
            <a:r>
              <a:rPr lang="en-US" dirty="0"/>
              <a:t>m.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B2040-588D-3D4C-9921-07BC88C1F307}"/>
              </a:ext>
            </a:extLst>
          </p:cNvPr>
          <p:cNvSpPr txBox="1"/>
          <p:nvPr/>
        </p:nvSpPr>
        <p:spPr>
          <a:xfrm>
            <a:off x="2868850" y="5750216"/>
            <a:ext cx="88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CA581-E490-144C-ABCA-DC9D35A13171}"/>
              </a:ext>
            </a:extLst>
          </p:cNvPr>
          <p:cNvSpPr txBox="1"/>
          <p:nvPr/>
        </p:nvSpPr>
        <p:spPr>
          <a:xfrm>
            <a:off x="5251112" y="5765380"/>
            <a:ext cx="16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Bright field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BE23C-5FD5-F44C-8443-8735AF9AED4F}"/>
              </a:ext>
            </a:extLst>
          </p:cNvPr>
          <p:cNvSpPr txBox="1"/>
          <p:nvPr/>
        </p:nvSpPr>
        <p:spPr>
          <a:xfrm>
            <a:off x="7589262" y="5760294"/>
            <a:ext cx="258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Venus merged with  bright field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23455-8130-7443-AAE6-09BCB1997111}"/>
              </a:ext>
            </a:extLst>
          </p:cNvPr>
          <p:cNvSpPr txBox="1"/>
          <p:nvPr/>
        </p:nvSpPr>
        <p:spPr>
          <a:xfrm rot="16200000">
            <a:off x="891298" y="2715391"/>
            <a:ext cx="12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CC-5357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01BCE-0C6E-2C41-99AD-C8DAF92DF462}"/>
              </a:ext>
            </a:extLst>
          </p:cNvPr>
          <p:cNvSpPr txBox="1"/>
          <p:nvPr/>
        </p:nvSpPr>
        <p:spPr>
          <a:xfrm>
            <a:off x="1332274" y="5261811"/>
            <a:ext cx="36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488758-E439-BB46-9823-EADB0609CB50}"/>
              </a:ext>
            </a:extLst>
          </p:cNvPr>
          <p:cNvSpPr/>
          <p:nvPr/>
        </p:nvSpPr>
        <p:spPr>
          <a:xfrm>
            <a:off x="1813901" y="32084"/>
            <a:ext cx="8586751" cy="5702090"/>
          </a:xfrm>
          <a:prstGeom prst="rect">
            <a:avLst/>
          </a:prstGeom>
          <a:noFill/>
          <a:ln w="57150">
            <a:solidFill>
              <a:srgbClr val="8F4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800000"/>
              </a:highlight>
            </a:endParaRPr>
          </a:p>
        </p:txBody>
      </p:sp>
      <p:pic>
        <p:nvPicPr>
          <p:cNvPr id="22" name="Picture 21" descr="A picture containing indoor, board, covered, surface&#10;&#10;Description automatically generated">
            <a:extLst>
              <a:ext uri="{FF2B5EF4-FFF2-40B4-BE49-F238E27FC236}">
                <a16:creationId xmlns:a16="http://schemas.microsoft.com/office/drawing/2014/main" id="{43DB6B8A-AC7A-2D40-B48D-E3C54CB3E3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896" y="69781"/>
            <a:ext cx="2810732" cy="2810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304EDF-87DE-244B-A829-4D767F93DE32}"/>
              </a:ext>
            </a:extLst>
          </p:cNvPr>
          <p:cNvSpPr txBox="1"/>
          <p:nvPr/>
        </p:nvSpPr>
        <p:spPr>
          <a:xfrm>
            <a:off x="7520972" y="53739"/>
            <a:ext cx="237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Minus-INTAP-100xobjective-1xzoom-4-MIP-Yellow-BF.tif</a:t>
            </a:r>
          </a:p>
        </p:txBody>
      </p:sp>
      <p:pic>
        <p:nvPicPr>
          <p:cNvPr id="26" name="Picture 25" descr="A picture containing outdoor, light&#10;&#10;Description automatically generated">
            <a:extLst>
              <a:ext uri="{FF2B5EF4-FFF2-40B4-BE49-F238E27FC236}">
                <a16:creationId xmlns:a16="http://schemas.microsoft.com/office/drawing/2014/main" id="{FC27E134-6C7E-2D4D-95C9-1DC199C8565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366" y="56786"/>
            <a:ext cx="2810732" cy="281073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6DD5413-710A-D647-9C6E-A50C8CCCF244}"/>
              </a:ext>
            </a:extLst>
          </p:cNvPr>
          <p:cNvSpPr/>
          <p:nvPr/>
        </p:nvSpPr>
        <p:spPr>
          <a:xfrm>
            <a:off x="1963761" y="63836"/>
            <a:ext cx="2576606" cy="46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Minus-INTAP-100xobjective-1xzoom-4-MIP-Yellow.tif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A3E5C2-D818-7642-A963-1E926337457B}"/>
              </a:ext>
            </a:extLst>
          </p:cNvPr>
          <p:cNvSpPr txBox="1"/>
          <p:nvPr/>
        </p:nvSpPr>
        <p:spPr>
          <a:xfrm>
            <a:off x="4914121" y="69781"/>
            <a:ext cx="2357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Minus-INTAP-100xobjective-1xzoom-4-MIP-BF.tif</a:t>
            </a:r>
          </a:p>
        </p:txBody>
      </p:sp>
      <p:pic>
        <p:nvPicPr>
          <p:cNvPr id="32" name="Picture 31" descr="A picture containing indoor, wall, covered, board&#10;&#10;Description automatically generated">
            <a:extLst>
              <a:ext uri="{FF2B5EF4-FFF2-40B4-BE49-F238E27FC236}">
                <a16:creationId xmlns:a16="http://schemas.microsoft.com/office/drawing/2014/main" id="{B280EA60-9213-0245-8636-C3F43F335A2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008" y="2883675"/>
            <a:ext cx="2807208" cy="280720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96013A2-A85C-FE4A-B842-1735175511E4}"/>
              </a:ext>
            </a:extLst>
          </p:cNvPr>
          <p:cNvSpPr/>
          <p:nvPr/>
        </p:nvSpPr>
        <p:spPr>
          <a:xfrm>
            <a:off x="7589262" y="2906633"/>
            <a:ext cx="2489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Minus-INTAP-100xobjective-1xzoom-5-MIP-Yellow-BF.tif</a:t>
            </a:r>
          </a:p>
        </p:txBody>
      </p:sp>
      <p:pic>
        <p:nvPicPr>
          <p:cNvPr id="36" name="Picture 35" descr="A picture containing outdoor, black, white&#10;&#10;Description automatically generated">
            <a:extLst>
              <a:ext uri="{FF2B5EF4-FFF2-40B4-BE49-F238E27FC236}">
                <a16:creationId xmlns:a16="http://schemas.microsoft.com/office/drawing/2014/main" id="{C1891CCF-086D-7A45-ABEC-C57CBDDD5A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2511" y="2884805"/>
            <a:ext cx="2810732" cy="281073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64E871A-64A8-964C-A8F5-D61C51E55CE4}"/>
              </a:ext>
            </a:extLst>
          </p:cNvPr>
          <p:cNvSpPr/>
          <p:nvPr/>
        </p:nvSpPr>
        <p:spPr>
          <a:xfrm>
            <a:off x="1860380" y="2967335"/>
            <a:ext cx="25421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Minus-INTAP-100xobjective-1xzoom-5-MIP-Yellow.tif</a:t>
            </a:r>
          </a:p>
        </p:txBody>
      </p:sp>
      <p:pic>
        <p:nvPicPr>
          <p:cNvPr id="39" name="Picture 38" descr="A picture containing dishware&#10;&#10;Description automatically generated">
            <a:extLst>
              <a:ext uri="{FF2B5EF4-FFF2-40B4-BE49-F238E27FC236}">
                <a16:creationId xmlns:a16="http://schemas.microsoft.com/office/drawing/2014/main" id="{C4211AD3-4A15-0D41-992A-90EE3F6458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536" y="2881912"/>
            <a:ext cx="2810733" cy="28107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6E1CD55-1697-094E-9586-4DADE1235A3D}"/>
              </a:ext>
            </a:extLst>
          </p:cNvPr>
          <p:cNvSpPr/>
          <p:nvPr/>
        </p:nvSpPr>
        <p:spPr>
          <a:xfrm>
            <a:off x="4765537" y="2962823"/>
            <a:ext cx="2358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Minus-INTAP-100xobjective-1xzoom-5-MIP-BF.tif</a:t>
            </a:r>
          </a:p>
        </p:txBody>
      </p:sp>
    </p:spTree>
    <p:extLst>
      <p:ext uri="{BB962C8B-B14F-4D97-AF65-F5344CB8AC3E}">
        <p14:creationId xmlns:p14="http://schemas.microsoft.com/office/powerpoint/2010/main" val="183422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D0DB5-8335-CF49-AB6E-199DE0DAFBF0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5825"/>
            <a:ext cx="9815513" cy="5236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B7A15E-47B8-3A40-9378-55F4C8FB1B47}"/>
              </a:ext>
            </a:extLst>
          </p:cNvPr>
          <p:cNvSpPr/>
          <p:nvPr/>
        </p:nvSpPr>
        <p:spPr>
          <a:xfrm>
            <a:off x="8131173" y="5972175"/>
            <a:ext cx="3368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April14_AmplexRedAnalysis.ipynb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41585-20BE-794F-B73D-15DE0A3892AE}"/>
              </a:ext>
            </a:extLst>
          </p:cNvPr>
          <p:cNvSpPr txBox="1"/>
          <p:nvPr/>
        </p:nvSpPr>
        <p:spPr>
          <a:xfrm>
            <a:off x="471488" y="357188"/>
            <a:ext cx="1243012" cy="378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8 </a:t>
            </a:r>
          </a:p>
        </p:txBody>
      </p:sp>
    </p:spTree>
    <p:extLst>
      <p:ext uri="{BB962C8B-B14F-4D97-AF65-F5344CB8AC3E}">
        <p14:creationId xmlns:p14="http://schemas.microsoft.com/office/powerpoint/2010/main" val="2331214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CC7E7B39-14E9-CB47-9354-CA99C44FD4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94" y="72233"/>
            <a:ext cx="2913765" cy="3015687"/>
          </a:xfrm>
          <a:prstGeom prst="rect">
            <a:avLst/>
          </a:prstGeom>
        </p:spPr>
      </p:pic>
      <p:pic>
        <p:nvPicPr>
          <p:cNvPr id="41" name="Picture 40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558D81A1-F327-954F-9FFE-E5111F1D99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3" y="3099056"/>
            <a:ext cx="2977905" cy="2968410"/>
          </a:xfrm>
          <a:prstGeom prst="rect">
            <a:avLst/>
          </a:prstGeom>
        </p:spPr>
      </p:pic>
      <p:pic>
        <p:nvPicPr>
          <p:cNvPr id="55" name="Picture 54" descr="Background pattern&#10;&#10;Description automatically generated">
            <a:extLst>
              <a:ext uri="{FF2B5EF4-FFF2-40B4-BE49-F238E27FC236}">
                <a16:creationId xmlns:a16="http://schemas.microsoft.com/office/drawing/2014/main" id="{5251346B-030B-4847-BF89-70B160B5A3C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7640" y="3109313"/>
            <a:ext cx="2999049" cy="2969288"/>
          </a:xfrm>
          <a:prstGeom prst="rect">
            <a:avLst/>
          </a:prstGeom>
        </p:spPr>
      </p:pic>
      <p:pic>
        <p:nvPicPr>
          <p:cNvPr id="36" name="Picture 35" descr="Background pattern&#10;&#10;Description automatically generated">
            <a:extLst>
              <a:ext uri="{FF2B5EF4-FFF2-40B4-BE49-F238E27FC236}">
                <a16:creationId xmlns:a16="http://schemas.microsoft.com/office/drawing/2014/main" id="{88B1CBF0-7B92-4C4E-A0F8-B088D20039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5615" y="83108"/>
            <a:ext cx="2999048" cy="2999048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9199C24-331A-2248-9F7E-E6D6A3454D1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073" y="3102188"/>
            <a:ext cx="3005802" cy="2912976"/>
          </a:xfrm>
          <a:prstGeom prst="rect">
            <a:avLst/>
          </a:prstGeom>
        </p:spPr>
      </p:pic>
      <p:pic>
        <p:nvPicPr>
          <p:cNvPr id="26" name="Picture 25" descr="A picture containing nature, several&#10;&#10;Description automatically generated">
            <a:extLst>
              <a:ext uri="{FF2B5EF4-FFF2-40B4-BE49-F238E27FC236}">
                <a16:creationId xmlns:a16="http://schemas.microsoft.com/office/drawing/2014/main" id="{EEEC15AE-DC9E-2144-979D-8EE02EE0128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861" y="3101784"/>
            <a:ext cx="2862105" cy="2912976"/>
          </a:xfrm>
          <a:prstGeom prst="rect">
            <a:avLst/>
          </a:prstGeom>
        </p:spPr>
      </p:pic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7676D844-5004-1E4D-AB29-C04E3FBC0D8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2833" y="81120"/>
            <a:ext cx="2890621" cy="300341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721754C-3D0E-1B46-89CB-DED5A120924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4073" y="78738"/>
            <a:ext cx="3005802" cy="3005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79B37C-54D5-3247-858B-9EC112E3F392}"/>
              </a:ext>
            </a:extLst>
          </p:cNvPr>
          <p:cNvSpPr txBox="1"/>
          <p:nvPr/>
        </p:nvSpPr>
        <p:spPr>
          <a:xfrm>
            <a:off x="66536" y="6091536"/>
            <a:ext cx="5916337" cy="4616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CC-2343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7001C-2AB6-5946-8653-F9D49EB890D6}"/>
              </a:ext>
            </a:extLst>
          </p:cNvPr>
          <p:cNvSpPr txBox="1"/>
          <p:nvPr/>
        </p:nvSpPr>
        <p:spPr>
          <a:xfrm>
            <a:off x="6162713" y="6091535"/>
            <a:ext cx="5948318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BDEFD1-1D80-2642-8168-A986C0DAB03C}"/>
              </a:ext>
            </a:extLst>
          </p:cNvPr>
          <p:cNvSpPr txBox="1"/>
          <p:nvPr/>
        </p:nvSpPr>
        <p:spPr>
          <a:xfrm>
            <a:off x="80604" y="3114484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0159A-1F1C-6442-879C-5B02AC7B45E8}"/>
              </a:ext>
            </a:extLst>
          </p:cNvPr>
          <p:cNvSpPr txBox="1"/>
          <p:nvPr/>
        </p:nvSpPr>
        <p:spPr>
          <a:xfrm>
            <a:off x="80604" y="86280"/>
            <a:ext cx="56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C3FD88-F5D5-424A-8502-3EB339D0599A}"/>
              </a:ext>
            </a:extLst>
          </p:cNvPr>
          <p:cNvSpPr txBox="1"/>
          <p:nvPr/>
        </p:nvSpPr>
        <p:spPr>
          <a:xfrm>
            <a:off x="3049328" y="121760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C5D288-5D97-4845-A0E7-A95846183B6E}"/>
              </a:ext>
            </a:extLst>
          </p:cNvPr>
          <p:cNvSpPr txBox="1"/>
          <p:nvPr/>
        </p:nvSpPr>
        <p:spPr>
          <a:xfrm>
            <a:off x="3093007" y="3114484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D020DA-D0FE-8945-939C-16106393593C}"/>
              </a:ext>
            </a:extLst>
          </p:cNvPr>
          <p:cNvSpPr txBox="1"/>
          <p:nvPr/>
        </p:nvSpPr>
        <p:spPr>
          <a:xfrm>
            <a:off x="6197945" y="3114484"/>
            <a:ext cx="4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3486A9-097C-A340-A0FE-4D2738D14059}"/>
              </a:ext>
            </a:extLst>
          </p:cNvPr>
          <p:cNvSpPr txBox="1"/>
          <p:nvPr/>
        </p:nvSpPr>
        <p:spPr>
          <a:xfrm>
            <a:off x="6198491" y="131634"/>
            <a:ext cx="62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167C20-4C69-8B41-8EF8-3D4E99D174EC}"/>
              </a:ext>
            </a:extLst>
          </p:cNvPr>
          <p:cNvSpPr txBox="1"/>
          <p:nvPr/>
        </p:nvSpPr>
        <p:spPr>
          <a:xfrm>
            <a:off x="9227819" y="3127184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CED102-3E6E-7B45-90B2-5DB65BA4815E}"/>
              </a:ext>
            </a:extLst>
          </p:cNvPr>
          <p:cNvSpPr txBox="1"/>
          <p:nvPr/>
        </p:nvSpPr>
        <p:spPr>
          <a:xfrm>
            <a:off x="9153044" y="78738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E3D7E0-098A-7649-B9D5-3DCA0DBA96A7}"/>
              </a:ext>
            </a:extLst>
          </p:cNvPr>
          <p:cNvSpPr txBox="1"/>
          <p:nvPr/>
        </p:nvSpPr>
        <p:spPr>
          <a:xfrm>
            <a:off x="159052" y="6137701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B81E93-AB3F-254E-9C4B-09FC02960B54}"/>
              </a:ext>
            </a:extLst>
          </p:cNvPr>
          <p:cNvSpPr txBox="1"/>
          <p:nvPr/>
        </p:nvSpPr>
        <p:spPr>
          <a:xfrm>
            <a:off x="6245412" y="613108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1FCFBE-5E8E-8948-95B5-8583BB2CFD01}"/>
              </a:ext>
            </a:extLst>
          </p:cNvPr>
          <p:cNvSpPr/>
          <p:nvPr/>
        </p:nvSpPr>
        <p:spPr>
          <a:xfrm>
            <a:off x="58824" y="78738"/>
            <a:ext cx="5947163" cy="59618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8ABBD9-AF8B-5545-ABC3-53F5018CAEA8}"/>
              </a:ext>
            </a:extLst>
          </p:cNvPr>
          <p:cNvSpPr/>
          <p:nvPr/>
        </p:nvSpPr>
        <p:spPr>
          <a:xfrm>
            <a:off x="6162712" y="66551"/>
            <a:ext cx="5947163" cy="59618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A28A08-E729-7D4E-8481-E72945AC812C}"/>
              </a:ext>
            </a:extLst>
          </p:cNvPr>
          <p:cNvSpPr/>
          <p:nvPr/>
        </p:nvSpPr>
        <p:spPr>
          <a:xfrm>
            <a:off x="2911933" y="4412516"/>
            <a:ext cx="623471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9: ROS in cells growing at steady state (Panels A &amp; B)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B1A07-0B46-0B47-9E72-B66A6ED60E9A}"/>
              </a:ext>
            </a:extLst>
          </p:cNvPr>
          <p:cNvSpPr txBox="1"/>
          <p:nvPr/>
        </p:nvSpPr>
        <p:spPr>
          <a:xfrm>
            <a:off x="7616552" y="2359471"/>
            <a:ext cx="30729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1009 Steady State-2.tif.frames</a:t>
            </a:r>
          </a:p>
          <a:p>
            <a:r>
              <a:rPr lang="en-US" dirty="0"/>
              <a:t>(see folder)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11603F-BEED-2F46-A4A6-31C79BF9FDB6}"/>
              </a:ext>
            </a:extLst>
          </p:cNvPr>
          <p:cNvSpPr txBox="1"/>
          <p:nvPr/>
        </p:nvSpPr>
        <p:spPr>
          <a:xfrm>
            <a:off x="9308804" y="1699325"/>
            <a:ext cx="2709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1009 Steady State-2_Green-Red.tif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68A62B-0C2B-1E4F-922F-86BE3B833F1D}"/>
              </a:ext>
            </a:extLst>
          </p:cNvPr>
          <p:cNvSpPr txBox="1"/>
          <p:nvPr/>
        </p:nvSpPr>
        <p:spPr>
          <a:xfrm>
            <a:off x="9227819" y="5158675"/>
            <a:ext cx="2926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1009 Steady State-2_C002.tif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34011F-EBA2-3944-AE24-EE895A2A4B96}"/>
              </a:ext>
            </a:extLst>
          </p:cNvPr>
          <p:cNvSpPr txBox="1"/>
          <p:nvPr/>
        </p:nvSpPr>
        <p:spPr>
          <a:xfrm>
            <a:off x="6216432" y="5222999"/>
            <a:ext cx="30392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Steady State-2_C003.tif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AB8E3F-9B36-4146-97BD-21E7FD231D0A}"/>
              </a:ext>
            </a:extLst>
          </p:cNvPr>
          <p:cNvSpPr txBox="1"/>
          <p:nvPr/>
        </p:nvSpPr>
        <p:spPr>
          <a:xfrm>
            <a:off x="6252773" y="1556576"/>
            <a:ext cx="3244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1009 Steady State-2_C001.tif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1F80C5-BD9D-5544-A8BF-02A6AC2A2F25}"/>
              </a:ext>
            </a:extLst>
          </p:cNvPr>
          <p:cNvSpPr txBox="1"/>
          <p:nvPr/>
        </p:nvSpPr>
        <p:spPr>
          <a:xfrm>
            <a:off x="456033" y="5311827"/>
            <a:ext cx="226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2343-20uM-Steady State-3_C003.tif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04E7B2-990B-3147-BA3B-6DD37E485B41}"/>
              </a:ext>
            </a:extLst>
          </p:cNvPr>
          <p:cNvSpPr txBox="1"/>
          <p:nvPr/>
        </p:nvSpPr>
        <p:spPr>
          <a:xfrm>
            <a:off x="3416968" y="5435674"/>
            <a:ext cx="2342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2343-20uM-Steady State-3_C002.tif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A73E6E-E922-9B4B-8F94-0BA286DACD98}"/>
              </a:ext>
            </a:extLst>
          </p:cNvPr>
          <p:cNvSpPr txBox="1"/>
          <p:nvPr/>
        </p:nvSpPr>
        <p:spPr>
          <a:xfrm>
            <a:off x="3185846" y="2368325"/>
            <a:ext cx="2943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2343-20uM-Steady State-3-Green-Red.tif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10244D-0D03-694F-AAA3-45053FD5248C}"/>
              </a:ext>
            </a:extLst>
          </p:cNvPr>
          <p:cNvSpPr/>
          <p:nvPr/>
        </p:nvSpPr>
        <p:spPr>
          <a:xfrm>
            <a:off x="412916" y="2359471"/>
            <a:ext cx="24221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2343-20uM-Steady State-3_C001.tif</a:t>
            </a:r>
          </a:p>
        </p:txBody>
      </p:sp>
    </p:spTree>
    <p:extLst>
      <p:ext uri="{BB962C8B-B14F-4D97-AF65-F5344CB8AC3E}">
        <p14:creationId xmlns:p14="http://schemas.microsoft.com/office/powerpoint/2010/main" val="2707861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92BF8358-9464-724A-8FD2-B17B003CFE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626" y="3054092"/>
            <a:ext cx="2928402" cy="2962401"/>
          </a:xfrm>
          <a:prstGeom prst="rect">
            <a:avLst/>
          </a:prstGeom>
        </p:spPr>
      </p:pic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AB98DDDD-9A11-B540-B9E4-C8C57AA089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454" y="96480"/>
            <a:ext cx="2944368" cy="2944368"/>
          </a:xfrm>
          <a:prstGeom prst="rect">
            <a:avLst/>
          </a:prstGeom>
        </p:spPr>
      </p:pic>
      <p:pic>
        <p:nvPicPr>
          <p:cNvPr id="49" name="Picture 48" descr="Background pattern&#10;&#10;Description automatically generated">
            <a:extLst>
              <a:ext uri="{FF2B5EF4-FFF2-40B4-BE49-F238E27FC236}">
                <a16:creationId xmlns:a16="http://schemas.microsoft.com/office/drawing/2014/main" id="{08F19E01-FBA1-3142-90F9-7BC3A224A75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169" y="84638"/>
            <a:ext cx="2930433" cy="2944368"/>
          </a:xfrm>
          <a:prstGeom prst="rect">
            <a:avLst/>
          </a:prstGeom>
        </p:spPr>
      </p:pic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BA067C52-9175-D846-B2E5-251DA037C1B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9856" y="3066212"/>
            <a:ext cx="2944367" cy="2935523"/>
          </a:xfrm>
          <a:prstGeom prst="rect">
            <a:avLst/>
          </a:prstGeom>
        </p:spPr>
      </p:pic>
      <p:pic>
        <p:nvPicPr>
          <p:cNvPr id="45" name="Picture 4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206A5FD-3461-F745-8A19-2D5D14123B1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704" y="3075417"/>
            <a:ext cx="2944368" cy="2941076"/>
          </a:xfrm>
          <a:prstGeom prst="rect">
            <a:avLst/>
          </a:prstGeom>
        </p:spPr>
      </p:pic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53E1E73C-3321-0C4D-BC39-05259133646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77" y="3061790"/>
            <a:ext cx="2941937" cy="2944368"/>
          </a:xfrm>
          <a:prstGeom prst="rect">
            <a:avLst/>
          </a:prstGeom>
        </p:spPr>
      </p:pic>
      <p:pic>
        <p:nvPicPr>
          <p:cNvPr id="41" name="Picture 40" descr="A picture containing scene, laser&#10;&#10;Description automatically generated">
            <a:extLst>
              <a:ext uri="{FF2B5EF4-FFF2-40B4-BE49-F238E27FC236}">
                <a16:creationId xmlns:a16="http://schemas.microsoft.com/office/drawing/2014/main" id="{AFBF214E-EBDB-D04A-AE78-B4522D3B318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0" y="99391"/>
            <a:ext cx="2940815" cy="2944368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750E3F5F-4E53-B842-8CF6-B804E324724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5219" y="91213"/>
            <a:ext cx="2944368" cy="2944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3FFA8-DF4B-974A-A677-D697B05F9750}"/>
              </a:ext>
            </a:extLst>
          </p:cNvPr>
          <p:cNvSpPr txBox="1"/>
          <p:nvPr/>
        </p:nvSpPr>
        <p:spPr>
          <a:xfrm>
            <a:off x="44604" y="6097489"/>
            <a:ext cx="5961383" cy="4616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CC-2343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FED69-66B7-EB43-805F-0C38F9D6920D}"/>
              </a:ext>
            </a:extLst>
          </p:cNvPr>
          <p:cNvSpPr txBox="1"/>
          <p:nvPr/>
        </p:nvSpPr>
        <p:spPr>
          <a:xfrm>
            <a:off x="6162712" y="6097487"/>
            <a:ext cx="5947163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70DAC-725E-6349-AD89-EA8A11A0480A}"/>
              </a:ext>
            </a:extLst>
          </p:cNvPr>
          <p:cNvSpPr txBox="1"/>
          <p:nvPr/>
        </p:nvSpPr>
        <p:spPr>
          <a:xfrm>
            <a:off x="27353" y="136390"/>
            <a:ext cx="56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589DB-8357-C346-B7B2-070CC204A835}"/>
              </a:ext>
            </a:extLst>
          </p:cNvPr>
          <p:cNvSpPr txBox="1"/>
          <p:nvPr/>
        </p:nvSpPr>
        <p:spPr>
          <a:xfrm>
            <a:off x="3072065" y="136390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5A095-DB2F-914F-8779-70861F96797F}"/>
              </a:ext>
            </a:extLst>
          </p:cNvPr>
          <p:cNvSpPr txBox="1"/>
          <p:nvPr/>
        </p:nvSpPr>
        <p:spPr>
          <a:xfrm>
            <a:off x="9178965" y="114182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7FFA0-2434-374B-96F3-6F47A4EA417A}"/>
              </a:ext>
            </a:extLst>
          </p:cNvPr>
          <p:cNvSpPr txBox="1"/>
          <p:nvPr/>
        </p:nvSpPr>
        <p:spPr>
          <a:xfrm>
            <a:off x="6241105" y="107744"/>
            <a:ext cx="62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0FB9E-89BA-E641-8654-A992372FEA0D}"/>
              </a:ext>
            </a:extLst>
          </p:cNvPr>
          <p:cNvSpPr txBox="1"/>
          <p:nvPr/>
        </p:nvSpPr>
        <p:spPr>
          <a:xfrm>
            <a:off x="15835" y="3146733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4B8CB-4FAD-EA4D-998F-B0FD7C5892DB}"/>
              </a:ext>
            </a:extLst>
          </p:cNvPr>
          <p:cNvSpPr txBox="1"/>
          <p:nvPr/>
        </p:nvSpPr>
        <p:spPr>
          <a:xfrm>
            <a:off x="3047800" y="3159908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3C3A23-78E5-C149-90DA-CF57FC0BDCA7}"/>
              </a:ext>
            </a:extLst>
          </p:cNvPr>
          <p:cNvSpPr txBox="1"/>
          <p:nvPr/>
        </p:nvSpPr>
        <p:spPr>
          <a:xfrm>
            <a:off x="9248073" y="3167930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FF830-1662-8144-9981-91E46BF6997B}"/>
              </a:ext>
            </a:extLst>
          </p:cNvPr>
          <p:cNvSpPr txBox="1"/>
          <p:nvPr/>
        </p:nvSpPr>
        <p:spPr>
          <a:xfrm>
            <a:off x="6254215" y="3127824"/>
            <a:ext cx="4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DAA81-2D30-364E-BDC1-B9E022D840F5}"/>
              </a:ext>
            </a:extLst>
          </p:cNvPr>
          <p:cNvSpPr txBox="1"/>
          <p:nvPr/>
        </p:nvSpPr>
        <p:spPr>
          <a:xfrm>
            <a:off x="58824" y="6137701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46381E-6621-BC48-B4FC-0389AF5230DE}"/>
              </a:ext>
            </a:extLst>
          </p:cNvPr>
          <p:cNvSpPr txBox="1"/>
          <p:nvPr/>
        </p:nvSpPr>
        <p:spPr>
          <a:xfrm>
            <a:off x="6201285" y="6137701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9ECE0-52F0-7F49-BB18-9DE2156B9FCE}"/>
              </a:ext>
            </a:extLst>
          </p:cNvPr>
          <p:cNvSpPr/>
          <p:nvPr/>
        </p:nvSpPr>
        <p:spPr>
          <a:xfrm>
            <a:off x="58824" y="78738"/>
            <a:ext cx="5947163" cy="596182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4603B1-74C8-564C-84E0-70BF4E62F2DE}"/>
              </a:ext>
            </a:extLst>
          </p:cNvPr>
          <p:cNvSpPr/>
          <p:nvPr/>
        </p:nvSpPr>
        <p:spPr>
          <a:xfrm>
            <a:off x="6162712" y="66551"/>
            <a:ext cx="5947163" cy="596182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02550F-96D9-F945-AE25-4CA2AD80324B}"/>
              </a:ext>
            </a:extLst>
          </p:cNvPr>
          <p:cNvSpPr/>
          <p:nvPr/>
        </p:nvSpPr>
        <p:spPr>
          <a:xfrm>
            <a:off x="2140144" y="4907562"/>
            <a:ext cx="768906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9: ROS in cells following exposure to 31 hours of hyperoxia (Panels C &amp; D) of CC-2343 and CC-1009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ED16E5-E349-504A-86C0-BBE97BDD2D2E}"/>
              </a:ext>
            </a:extLst>
          </p:cNvPr>
          <p:cNvSpPr txBox="1"/>
          <p:nvPr/>
        </p:nvSpPr>
        <p:spPr>
          <a:xfrm>
            <a:off x="6870713" y="2304087"/>
            <a:ext cx="39985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C1009-31Hr.tif.frames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CC1A96-4EA1-7849-8207-CFEAFAF8DAF6}"/>
              </a:ext>
            </a:extLst>
          </p:cNvPr>
          <p:cNvSpPr txBox="1"/>
          <p:nvPr/>
        </p:nvSpPr>
        <p:spPr>
          <a:xfrm>
            <a:off x="1119528" y="1032937"/>
            <a:ext cx="33353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C2343-31Hr.tif.frames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EF32AC-2153-4747-8428-033057A8F063}"/>
              </a:ext>
            </a:extLst>
          </p:cNvPr>
          <p:cNvSpPr txBox="1"/>
          <p:nvPr/>
        </p:nvSpPr>
        <p:spPr>
          <a:xfrm>
            <a:off x="705852" y="2779795"/>
            <a:ext cx="2094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C2343-31Hr-0_5ul-4_C001.tif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6B3731-5682-0D45-AC29-24EE7ED90E7D}"/>
              </a:ext>
            </a:extLst>
          </p:cNvPr>
          <p:cNvSpPr txBox="1"/>
          <p:nvPr/>
        </p:nvSpPr>
        <p:spPr>
          <a:xfrm>
            <a:off x="752976" y="5739494"/>
            <a:ext cx="200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C2343-31Hr-0_5ul-4_C003.tif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F7D3E0-63D3-BB4A-9BDD-E20D42216983}"/>
              </a:ext>
            </a:extLst>
          </p:cNvPr>
          <p:cNvSpPr txBox="1"/>
          <p:nvPr/>
        </p:nvSpPr>
        <p:spPr>
          <a:xfrm>
            <a:off x="3546786" y="5756366"/>
            <a:ext cx="2535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C2343-31Hr-0_5ul-4_C002.tif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286E90-6D8D-8C4A-A372-533FA6ADCDAD}"/>
              </a:ext>
            </a:extLst>
          </p:cNvPr>
          <p:cNvSpPr txBox="1"/>
          <p:nvPr/>
        </p:nvSpPr>
        <p:spPr>
          <a:xfrm>
            <a:off x="6648912" y="5726763"/>
            <a:ext cx="2891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C1009-31Hr-5ul-2_C003.tif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7FDF6-E183-D84A-BD63-4C987306B0E1}"/>
              </a:ext>
            </a:extLst>
          </p:cNvPr>
          <p:cNvSpPr txBox="1"/>
          <p:nvPr/>
        </p:nvSpPr>
        <p:spPr>
          <a:xfrm>
            <a:off x="10027101" y="5724736"/>
            <a:ext cx="1919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C1009-31Hr-5ul-2_C002.tif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F88F89-781C-C84A-9270-86EFF04EE242}"/>
              </a:ext>
            </a:extLst>
          </p:cNvPr>
          <p:cNvSpPr txBox="1"/>
          <p:nvPr/>
        </p:nvSpPr>
        <p:spPr>
          <a:xfrm>
            <a:off x="6748086" y="2730062"/>
            <a:ext cx="208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C1009-31Hr-5ul-2_C001.tif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85BF93-203D-6044-990D-D5BE7BEEA8CE}"/>
              </a:ext>
            </a:extLst>
          </p:cNvPr>
          <p:cNvSpPr/>
          <p:nvPr/>
        </p:nvSpPr>
        <p:spPr>
          <a:xfrm>
            <a:off x="3477358" y="2707328"/>
            <a:ext cx="23313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C2343-31Hr-0_5ul-4-Green-Red.tif</a:t>
            </a:r>
          </a:p>
        </p:txBody>
      </p:sp>
      <p:pic>
        <p:nvPicPr>
          <p:cNvPr id="39" name="Picture 38" descr="A picture containing scene, laser&#10;&#10;Description automatically generated">
            <a:extLst>
              <a:ext uri="{FF2B5EF4-FFF2-40B4-BE49-F238E27FC236}">
                <a16:creationId xmlns:a16="http://schemas.microsoft.com/office/drawing/2014/main" id="{DBA3BAFB-D67F-BB41-AA5F-3837B4945D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3FB0A16-E478-D84F-B617-5DC01F4EFA72}"/>
              </a:ext>
            </a:extLst>
          </p:cNvPr>
          <p:cNvSpPr txBox="1"/>
          <p:nvPr/>
        </p:nvSpPr>
        <p:spPr>
          <a:xfrm>
            <a:off x="9829207" y="2726586"/>
            <a:ext cx="2777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C1009-31Hr-5ul-2-Green </a:t>
            </a:r>
            <a:r>
              <a:rPr lang="en-US" sz="1200" dirty="0" err="1">
                <a:solidFill>
                  <a:schemeClr val="bg1"/>
                </a:solidFill>
              </a:rPr>
              <a:t>Red.tif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0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19C816-B2C1-6246-8CD4-8D4A0DB59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9" y="441646"/>
            <a:ext cx="11519086" cy="61584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1A82C5-155A-AD47-B028-622DE344FD76}"/>
              </a:ext>
            </a:extLst>
          </p:cNvPr>
          <p:cNvSpPr/>
          <p:nvPr/>
        </p:nvSpPr>
        <p:spPr>
          <a:xfrm>
            <a:off x="6894723" y="6547360"/>
            <a:ext cx="3333750" cy="1743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249B12-4CD6-1C45-A12D-33FBAE2AB63E}"/>
              </a:ext>
            </a:extLst>
          </p:cNvPr>
          <p:cNvSpPr/>
          <p:nvPr/>
        </p:nvSpPr>
        <p:spPr>
          <a:xfrm>
            <a:off x="1010814" y="6546133"/>
            <a:ext cx="3333750" cy="17439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0763B-65AD-C942-BBD4-08CFF7B40F9D}"/>
              </a:ext>
            </a:extLst>
          </p:cNvPr>
          <p:cNvSpPr/>
          <p:nvPr/>
        </p:nvSpPr>
        <p:spPr>
          <a:xfrm>
            <a:off x="4344564" y="6537655"/>
            <a:ext cx="1472477" cy="182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C2C177-F503-9443-8E53-3EE9E7D7211C}"/>
              </a:ext>
            </a:extLst>
          </p:cNvPr>
          <p:cNvSpPr/>
          <p:nvPr/>
        </p:nvSpPr>
        <p:spPr>
          <a:xfrm>
            <a:off x="10250348" y="6546133"/>
            <a:ext cx="1472477" cy="1743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EFCAB-CDB0-DA40-BDD5-5D6A7E79A497}"/>
              </a:ext>
            </a:extLst>
          </p:cNvPr>
          <p:cNvSpPr txBox="1"/>
          <p:nvPr/>
        </p:nvSpPr>
        <p:spPr>
          <a:xfrm>
            <a:off x="902600" y="885625"/>
            <a:ext cx="146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A: CC-2343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C4C4F-24BE-D249-A80E-9685C2C1930B}"/>
              </a:ext>
            </a:extLst>
          </p:cNvPr>
          <p:cNvSpPr txBox="1"/>
          <p:nvPr/>
        </p:nvSpPr>
        <p:spPr>
          <a:xfrm>
            <a:off x="6511119" y="865507"/>
            <a:ext cx="186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B: CC-1009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E46402-5AC3-5D46-98E1-15A474CFFDF7}"/>
              </a:ext>
            </a:extLst>
          </p:cNvPr>
          <p:cNvSpPr txBox="1"/>
          <p:nvPr/>
        </p:nvSpPr>
        <p:spPr>
          <a:xfrm rot="16200000">
            <a:off x="-269308" y="3038350"/>
            <a:ext cx="12171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μM</a:t>
            </a:r>
            <a:r>
              <a:rPr lang="en-US" sz="1400" b="1" dirty="0"/>
              <a:t> O</a:t>
            </a:r>
            <a:r>
              <a:rPr lang="en-US" sz="1400" b="1" baseline="-25000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279E6-56FF-1240-923C-2B0DF5B70E9D}"/>
              </a:ext>
            </a:extLst>
          </p:cNvPr>
          <p:cNvSpPr txBox="1"/>
          <p:nvPr/>
        </p:nvSpPr>
        <p:spPr>
          <a:xfrm rot="16200000">
            <a:off x="5976396" y="3038350"/>
            <a:ext cx="12171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μM</a:t>
            </a:r>
            <a:r>
              <a:rPr lang="en-US" sz="1400" b="1" dirty="0"/>
              <a:t> O</a:t>
            </a:r>
            <a:r>
              <a:rPr lang="en-US" sz="1400" b="1" baseline="-25000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80E598-D73E-B24E-9DB3-5E8F8F7553BE}"/>
              </a:ext>
            </a:extLst>
          </p:cNvPr>
          <p:cNvSpPr/>
          <p:nvPr/>
        </p:nvSpPr>
        <p:spPr>
          <a:xfrm>
            <a:off x="2204970" y="4889879"/>
            <a:ext cx="3553791" cy="1052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299091-90CD-4C4A-84AF-5548C131CFB6}"/>
              </a:ext>
            </a:extLst>
          </p:cNvPr>
          <p:cNvSpPr txBox="1"/>
          <p:nvPr/>
        </p:nvSpPr>
        <p:spPr>
          <a:xfrm>
            <a:off x="2247404" y="4997823"/>
            <a:ext cx="20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2</a:t>
            </a:r>
            <a:r>
              <a:rPr lang="en-US" sz="1600" dirty="0"/>
              <a:t>O</a:t>
            </a:r>
            <a:r>
              <a:rPr lang="en-US" sz="1600" baseline="-25000" dirty="0"/>
              <a:t>2</a:t>
            </a:r>
            <a:r>
              <a:rPr lang="en-US" sz="1600" dirty="0"/>
              <a:t> treated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65579-F8D1-7C4A-A3AC-9E3520D72B1A}"/>
              </a:ext>
            </a:extLst>
          </p:cNvPr>
          <p:cNvSpPr txBox="1"/>
          <p:nvPr/>
        </p:nvSpPr>
        <p:spPr>
          <a:xfrm>
            <a:off x="2239476" y="5238956"/>
            <a:ext cx="20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D25DCB-2928-A840-9D1E-33C6434A69B4}"/>
              </a:ext>
            </a:extLst>
          </p:cNvPr>
          <p:cNvSpPr/>
          <p:nvPr/>
        </p:nvSpPr>
        <p:spPr>
          <a:xfrm>
            <a:off x="1636346" y="5485296"/>
            <a:ext cx="727956" cy="48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16D450-A0C9-1648-B419-058DC50D54CC}"/>
              </a:ext>
            </a:extLst>
          </p:cNvPr>
          <p:cNvSpPr/>
          <p:nvPr/>
        </p:nvSpPr>
        <p:spPr>
          <a:xfrm>
            <a:off x="1636346" y="4787480"/>
            <a:ext cx="322914" cy="902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2071F8-D969-D841-AFAB-727C9BF10E4F}"/>
              </a:ext>
            </a:extLst>
          </p:cNvPr>
          <p:cNvSpPr/>
          <p:nvPr/>
        </p:nvSpPr>
        <p:spPr>
          <a:xfrm>
            <a:off x="1948565" y="4193573"/>
            <a:ext cx="322914" cy="902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B87AB9-DC54-1446-BEA8-6ADCCB3E0A82}"/>
              </a:ext>
            </a:extLst>
          </p:cNvPr>
          <p:cNvSpPr/>
          <p:nvPr/>
        </p:nvSpPr>
        <p:spPr>
          <a:xfrm>
            <a:off x="8120673" y="4899080"/>
            <a:ext cx="3553791" cy="1052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EE8F1C-4D9D-D140-824C-A084BCD0CE2B}"/>
              </a:ext>
            </a:extLst>
          </p:cNvPr>
          <p:cNvSpPr/>
          <p:nvPr/>
        </p:nvSpPr>
        <p:spPr>
          <a:xfrm>
            <a:off x="7750515" y="4229642"/>
            <a:ext cx="322914" cy="902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E25B57-288C-6147-A9E4-7AD71D54DF99}"/>
              </a:ext>
            </a:extLst>
          </p:cNvPr>
          <p:cNvSpPr/>
          <p:nvPr/>
        </p:nvSpPr>
        <p:spPr>
          <a:xfrm>
            <a:off x="7412606" y="5069423"/>
            <a:ext cx="322914" cy="902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2EAD3F-9971-A743-8686-046E6B07FEDE}"/>
              </a:ext>
            </a:extLst>
          </p:cNvPr>
          <p:cNvSpPr/>
          <p:nvPr/>
        </p:nvSpPr>
        <p:spPr>
          <a:xfrm>
            <a:off x="7620253" y="5485295"/>
            <a:ext cx="727956" cy="487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33B4F-688F-3E41-9E12-5BF419E5D6A0}"/>
              </a:ext>
            </a:extLst>
          </p:cNvPr>
          <p:cNvSpPr txBox="1"/>
          <p:nvPr/>
        </p:nvSpPr>
        <p:spPr>
          <a:xfrm>
            <a:off x="8088424" y="4997823"/>
            <a:ext cx="20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</a:t>
            </a:r>
            <a:r>
              <a:rPr lang="en-US" sz="1600" baseline="-25000" dirty="0"/>
              <a:t>2</a:t>
            </a:r>
            <a:r>
              <a:rPr lang="en-US" sz="1600" dirty="0"/>
              <a:t>O</a:t>
            </a:r>
            <a:r>
              <a:rPr lang="en-US" sz="1600" baseline="-25000" dirty="0"/>
              <a:t>2</a:t>
            </a:r>
            <a:r>
              <a:rPr lang="en-US" sz="1600" dirty="0"/>
              <a:t> treated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51D75C-B2EF-9244-98F4-EE3AB55444ED}"/>
              </a:ext>
            </a:extLst>
          </p:cNvPr>
          <p:cNvSpPr txBox="1"/>
          <p:nvPr/>
        </p:nvSpPr>
        <p:spPr>
          <a:xfrm>
            <a:off x="8073429" y="5233557"/>
            <a:ext cx="2013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Control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5F7C49-CD3B-A442-ABE2-E865F96D9FB5}"/>
              </a:ext>
            </a:extLst>
          </p:cNvPr>
          <p:cNvSpPr/>
          <p:nvPr/>
        </p:nvSpPr>
        <p:spPr>
          <a:xfrm>
            <a:off x="2957146" y="405164"/>
            <a:ext cx="10247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E29AA8-815A-1D45-BFCE-426572FA8C64}"/>
              </a:ext>
            </a:extLst>
          </p:cNvPr>
          <p:cNvSpPr/>
          <p:nvPr/>
        </p:nvSpPr>
        <p:spPr>
          <a:xfrm>
            <a:off x="8798670" y="404361"/>
            <a:ext cx="10247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39A64C-99EC-8B44-B02B-A13CB6EFE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9705" y="1816077"/>
            <a:ext cx="1495929" cy="2020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67A2A-8C33-EF4B-98D4-7838F5347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9098" y="1806850"/>
            <a:ext cx="1583434" cy="2030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27DA2A-AF67-6B4D-949C-A05E8AA6F7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6778" y="1821415"/>
            <a:ext cx="1672369" cy="2030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0AF83A-3215-8048-9E08-91A547321B0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982179" y="2060606"/>
            <a:ext cx="2030045" cy="1522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AE9708-76C5-A747-9367-C01B4E5008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10841" y="1822002"/>
            <a:ext cx="1402200" cy="20208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B8417D-51AE-8D46-BBEE-4915DB3EFD31}"/>
              </a:ext>
            </a:extLst>
          </p:cNvPr>
          <p:cNvSpPr txBox="1"/>
          <p:nvPr/>
        </p:nvSpPr>
        <p:spPr>
          <a:xfrm>
            <a:off x="2249748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D4092-5C32-4247-9223-BDD65AC873F9}"/>
              </a:ext>
            </a:extLst>
          </p:cNvPr>
          <p:cNvSpPr txBox="1"/>
          <p:nvPr/>
        </p:nvSpPr>
        <p:spPr>
          <a:xfrm>
            <a:off x="3887632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CC-1373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ECA85-21BD-4F4D-8621-20F343FB189B}"/>
              </a:ext>
            </a:extLst>
          </p:cNvPr>
          <p:cNvSpPr txBox="1"/>
          <p:nvPr/>
        </p:nvSpPr>
        <p:spPr>
          <a:xfrm>
            <a:off x="5674903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CC-1690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77D6FB-4348-DF42-8E81-3A99D07CFE81}"/>
              </a:ext>
            </a:extLst>
          </p:cNvPr>
          <p:cNvSpPr txBox="1"/>
          <p:nvPr/>
        </p:nvSpPr>
        <p:spPr>
          <a:xfrm>
            <a:off x="7362155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CC-2290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E409C6-730A-3A4F-8F16-ECBAA2C634C9}"/>
              </a:ext>
            </a:extLst>
          </p:cNvPr>
          <p:cNvSpPr txBox="1"/>
          <p:nvPr/>
        </p:nvSpPr>
        <p:spPr>
          <a:xfrm>
            <a:off x="10787310" y="386192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CC-2344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366D13-F358-4446-8DA4-366AB414CE2C}"/>
              </a:ext>
            </a:extLst>
          </p:cNvPr>
          <p:cNvSpPr txBox="1"/>
          <p:nvPr/>
        </p:nvSpPr>
        <p:spPr>
          <a:xfrm>
            <a:off x="702425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9E7BD8-24E9-D44B-8346-4E3FB342D34D}"/>
              </a:ext>
            </a:extLst>
          </p:cNvPr>
          <p:cNvSpPr txBox="1"/>
          <p:nvPr/>
        </p:nvSpPr>
        <p:spPr>
          <a:xfrm>
            <a:off x="9087982" y="38520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CC-2343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CC1AA-AF0F-FB49-BB0A-77C5B44E706E}"/>
              </a:ext>
            </a:extLst>
          </p:cNvPr>
          <p:cNvSpPr/>
          <p:nvPr/>
        </p:nvSpPr>
        <p:spPr>
          <a:xfrm>
            <a:off x="312431" y="5459202"/>
            <a:ext cx="115416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Supplementary Material Figure 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Exemplary pictures of ecotypes which were examined in this study showing various pyrenoid formations, with CC-1009 and CC-1010 exhibiting “closed” types. Cultures were grown within flasks in minimal (2NBH) media under 50 </a:t>
            </a:r>
            <a:r>
              <a:rPr lang="el-GR" dirty="0"/>
              <a:t>μ</a:t>
            </a:r>
            <a:r>
              <a:rPr lang="en-US" dirty="0"/>
              <a:t>moles m</a:t>
            </a:r>
            <a:r>
              <a:rPr lang="en-US" baseline="30000" dirty="0"/>
              <a:t>-2</a:t>
            </a:r>
            <a:r>
              <a:rPr lang="en-US" dirty="0"/>
              <a:t> s</a:t>
            </a:r>
            <a:r>
              <a:rPr lang="en-US" baseline="30000" dirty="0"/>
              <a:t>-1 </a:t>
            </a:r>
            <a:r>
              <a:rPr lang="en-US" dirty="0"/>
              <a:t>of PAR.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4" name="Picture 23" descr="A balloon floating in the sky&#10;&#10;Description automatically generated with medium confidence">
            <a:extLst>
              <a:ext uri="{FF2B5EF4-FFF2-40B4-BE49-F238E27FC236}">
                <a16:creationId xmlns:a16="http://schemas.microsoft.com/office/drawing/2014/main" id="{4FFD1F86-5634-1946-89E3-7AA0F7F34E4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689145" y="2060603"/>
            <a:ext cx="1991020" cy="15225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F3F05C3-FEDF-C64A-A0FD-CDCD9F2AB11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3744" y="2092949"/>
            <a:ext cx="2059175" cy="14578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84157E3-FF85-7B46-9C40-8FBB0D9AB5A1}"/>
              </a:ext>
            </a:extLst>
          </p:cNvPr>
          <p:cNvSpPr/>
          <p:nvPr/>
        </p:nvSpPr>
        <p:spPr>
          <a:xfrm>
            <a:off x="9087982" y="1255029"/>
            <a:ext cx="1003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c2343.tif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B45152-1D19-E546-9953-5585C0FEF70D}"/>
              </a:ext>
            </a:extLst>
          </p:cNvPr>
          <p:cNvSpPr txBox="1"/>
          <p:nvPr/>
        </p:nvSpPr>
        <p:spPr>
          <a:xfrm>
            <a:off x="709051" y="1255029"/>
            <a:ext cx="1060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c1009.tif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20540-8E16-6B48-8847-1662E266E847}"/>
              </a:ext>
            </a:extLst>
          </p:cNvPr>
          <p:cNvSpPr/>
          <p:nvPr/>
        </p:nvSpPr>
        <p:spPr>
          <a:xfrm>
            <a:off x="2312875" y="1254502"/>
            <a:ext cx="1003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c1010.tif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72CAF2-42F0-C54D-9058-4F27AA38EF29}"/>
              </a:ext>
            </a:extLst>
          </p:cNvPr>
          <p:cNvSpPr txBox="1"/>
          <p:nvPr/>
        </p:nvSpPr>
        <p:spPr>
          <a:xfrm>
            <a:off x="3860198" y="1254502"/>
            <a:ext cx="135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c1373.tif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B5C639-2520-0B41-889F-FBDB5C54E56E}"/>
              </a:ext>
            </a:extLst>
          </p:cNvPr>
          <p:cNvSpPr txBox="1"/>
          <p:nvPr/>
        </p:nvSpPr>
        <p:spPr>
          <a:xfrm>
            <a:off x="5547583" y="1254502"/>
            <a:ext cx="132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c1690.tif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B273C3-393F-1947-83E3-84F220DD8ACE}"/>
              </a:ext>
            </a:extLst>
          </p:cNvPr>
          <p:cNvSpPr txBox="1"/>
          <p:nvPr/>
        </p:nvSpPr>
        <p:spPr>
          <a:xfrm>
            <a:off x="7431085" y="1254502"/>
            <a:ext cx="108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c2290.tif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07D3F2-B8B4-9741-BDD7-080417E893F3}"/>
              </a:ext>
            </a:extLst>
          </p:cNvPr>
          <p:cNvSpPr txBox="1"/>
          <p:nvPr/>
        </p:nvSpPr>
        <p:spPr>
          <a:xfrm>
            <a:off x="10233414" y="1218987"/>
            <a:ext cx="177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c2344.tif</a:t>
            </a:r>
          </a:p>
        </p:txBody>
      </p:sp>
    </p:spTree>
    <p:extLst>
      <p:ext uri="{BB962C8B-B14F-4D97-AF65-F5344CB8AC3E}">
        <p14:creationId xmlns:p14="http://schemas.microsoft.com/office/powerpoint/2010/main" val="229521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F9091-242C-DC48-9EA1-BFEDA83368E5}"/>
              </a:ext>
            </a:extLst>
          </p:cNvPr>
          <p:cNvSpPr/>
          <p:nvPr/>
        </p:nvSpPr>
        <p:spPr>
          <a:xfrm>
            <a:off x="144921" y="280825"/>
            <a:ext cx="11836484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Supplementary Material Figure 2</a:t>
            </a:r>
            <a:r>
              <a:rPr lang="en-US" dirty="0"/>
              <a:t>. Panel A) Photo of five days after 50ml of fresh 2NBH media was inoculated to 1x10</a:t>
            </a:r>
            <a:r>
              <a:rPr lang="en-US" baseline="30000" dirty="0"/>
              <a:t>5</a:t>
            </a:r>
            <a:r>
              <a:rPr lang="en-US" dirty="0"/>
              <a:t> cells/ml, and cultures were continuously bubbled with 5% CO</a:t>
            </a:r>
            <a:r>
              <a:rPr lang="en-US" baseline="-25000" dirty="0"/>
              <a:t>2</a:t>
            </a:r>
            <a:r>
              <a:rPr lang="en-US" dirty="0"/>
              <a:t> and 95% O</a:t>
            </a:r>
            <a:r>
              <a:rPr lang="en-US" baseline="-25000" dirty="0"/>
              <a:t>2</a:t>
            </a:r>
            <a:r>
              <a:rPr lang="en-US" dirty="0"/>
              <a:t>. Panel B) Graph of cell counts and chlorophyll content.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FDD31-85E2-B748-AB98-A2AAB19179A7}"/>
              </a:ext>
            </a:extLst>
          </p:cNvPr>
          <p:cNvSpPr txBox="1"/>
          <p:nvPr/>
        </p:nvSpPr>
        <p:spPr>
          <a:xfrm>
            <a:off x="399032" y="5753436"/>
            <a:ext cx="2648968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3611E-1635-6546-ACEA-320436A64F9E}"/>
              </a:ext>
            </a:extLst>
          </p:cNvPr>
          <p:cNvSpPr txBox="1"/>
          <p:nvPr/>
        </p:nvSpPr>
        <p:spPr>
          <a:xfrm>
            <a:off x="3152770" y="5740715"/>
            <a:ext cx="2648968" cy="38205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2343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C8C1E-B559-B840-AC9D-C722A2E9A1CC}"/>
              </a:ext>
            </a:extLst>
          </p:cNvPr>
          <p:cNvSpPr/>
          <p:nvPr/>
        </p:nvSpPr>
        <p:spPr>
          <a:xfrm>
            <a:off x="87087" y="1181234"/>
            <a:ext cx="6008914" cy="5132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1B230-9942-3047-BE39-1E642138C8A9}"/>
              </a:ext>
            </a:extLst>
          </p:cNvPr>
          <p:cNvSpPr txBox="1"/>
          <p:nvPr/>
        </p:nvSpPr>
        <p:spPr>
          <a:xfrm>
            <a:off x="399032" y="1181234"/>
            <a:ext cx="38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1B988D-36D8-C248-A5FC-0A594D0E8E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31" y="1704454"/>
            <a:ext cx="5555107" cy="4048982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D4EA3-F047-2345-804D-FCBE9329E4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0772" y="3912449"/>
            <a:ext cx="5917360" cy="241857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875C03-6FB2-044D-B0D0-46E4A6D8C6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107" y="1317719"/>
            <a:ext cx="5722466" cy="25947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F6CF1C-3422-3F49-90AD-1E4A41F169EB}"/>
              </a:ext>
            </a:extLst>
          </p:cNvPr>
          <p:cNvSpPr/>
          <p:nvPr/>
        </p:nvSpPr>
        <p:spPr>
          <a:xfrm>
            <a:off x="8817432" y="1285692"/>
            <a:ext cx="1132115" cy="227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91FC38-9B30-9B48-8699-3D1376BC73DC}"/>
              </a:ext>
            </a:extLst>
          </p:cNvPr>
          <p:cNvSpPr/>
          <p:nvPr/>
        </p:nvSpPr>
        <p:spPr>
          <a:xfrm>
            <a:off x="6154995" y="1181234"/>
            <a:ext cx="6008914" cy="513247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C0182F-CCB9-5A41-BD71-0A03CF3C4D37}"/>
              </a:ext>
            </a:extLst>
          </p:cNvPr>
          <p:cNvSpPr txBox="1"/>
          <p:nvPr/>
        </p:nvSpPr>
        <p:spPr>
          <a:xfrm>
            <a:off x="6212003" y="1188299"/>
            <a:ext cx="38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9626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beach, water, standing&#10;&#10;Description automatically generated">
            <a:extLst>
              <a:ext uri="{FF2B5EF4-FFF2-40B4-BE49-F238E27FC236}">
                <a16:creationId xmlns:a16="http://schemas.microsoft.com/office/drawing/2014/main" id="{00A1AC93-EE7C-C446-AAF5-B0659BBE7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9788" y="132079"/>
            <a:ext cx="2093588" cy="2536465"/>
          </a:xfrm>
          <a:prstGeom prst="rect">
            <a:avLst/>
          </a:prstGeom>
        </p:spPr>
      </p:pic>
      <p:pic>
        <p:nvPicPr>
          <p:cNvPr id="9" name="Picture 8" descr="A picture containing water, beach, standing, playing&#10;&#10;Description automatically generated">
            <a:extLst>
              <a:ext uri="{FF2B5EF4-FFF2-40B4-BE49-F238E27FC236}">
                <a16:creationId xmlns:a16="http://schemas.microsoft.com/office/drawing/2014/main" id="{8F475801-9CCF-1C45-8FA5-CF87A936F8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783" y="3342164"/>
            <a:ext cx="2193576" cy="2956559"/>
          </a:xfrm>
          <a:prstGeom prst="rect">
            <a:avLst/>
          </a:prstGeom>
        </p:spPr>
      </p:pic>
      <p:pic>
        <p:nvPicPr>
          <p:cNvPr id="11" name="Picture 10" descr="A picture containing photo, water, refrigerator, green&#10;&#10;Description automatically generated">
            <a:extLst>
              <a:ext uri="{FF2B5EF4-FFF2-40B4-BE49-F238E27FC236}">
                <a16:creationId xmlns:a16="http://schemas.microsoft.com/office/drawing/2014/main" id="{97F71278-18C5-8240-AEC1-DFDA505047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571" y="158967"/>
            <a:ext cx="2741302" cy="3115116"/>
          </a:xfrm>
          <a:prstGeom prst="rect">
            <a:avLst/>
          </a:prstGeom>
        </p:spPr>
      </p:pic>
      <p:pic>
        <p:nvPicPr>
          <p:cNvPr id="13" name="Picture 12" descr="A picture containing beach, water, standing, refrigerator&#10;&#10;Description automatically generated">
            <a:extLst>
              <a:ext uri="{FF2B5EF4-FFF2-40B4-BE49-F238E27FC236}">
                <a16:creationId xmlns:a16="http://schemas.microsoft.com/office/drawing/2014/main" id="{6BB26417-AABB-F14C-8ED2-DF55826030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470" y="2675168"/>
            <a:ext cx="2966720" cy="370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666D4D-0B8A-C945-B6AA-FAF6946F3CF9}"/>
              </a:ext>
            </a:extLst>
          </p:cNvPr>
          <p:cNvSpPr txBox="1"/>
          <p:nvPr/>
        </p:nvSpPr>
        <p:spPr>
          <a:xfrm>
            <a:off x="126686" y="6356589"/>
            <a:ext cx="5678811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1009</a:t>
            </a:r>
          </a:p>
        </p:txBody>
      </p:sp>
      <p:pic>
        <p:nvPicPr>
          <p:cNvPr id="16" name="Picture 15" descr="A picture containing flying, large, door, people&#10;&#10;Description automatically generated">
            <a:extLst>
              <a:ext uri="{FF2B5EF4-FFF2-40B4-BE49-F238E27FC236}">
                <a16:creationId xmlns:a16="http://schemas.microsoft.com/office/drawing/2014/main" id="{32DCFD28-9EE8-BC40-85C0-87ACC82AFA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3433" y="169183"/>
            <a:ext cx="2681881" cy="2955053"/>
          </a:xfrm>
          <a:prstGeom prst="rect">
            <a:avLst/>
          </a:prstGeom>
        </p:spPr>
      </p:pic>
      <p:pic>
        <p:nvPicPr>
          <p:cNvPr id="18" name="Picture 17" descr="A picture containing standing, gray, door, water&#10;&#10;Description automatically generated">
            <a:extLst>
              <a:ext uri="{FF2B5EF4-FFF2-40B4-BE49-F238E27FC236}">
                <a16:creationId xmlns:a16="http://schemas.microsoft.com/office/drawing/2014/main" id="{A06C27D3-EC35-8549-96AC-246ADE14CD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9481" y="3735308"/>
            <a:ext cx="2275841" cy="2621281"/>
          </a:xfrm>
          <a:prstGeom prst="rect">
            <a:avLst/>
          </a:prstGeom>
        </p:spPr>
      </p:pic>
      <p:pic>
        <p:nvPicPr>
          <p:cNvPr id="20" name="Picture 19" descr="A picture containing rain, photo, large, person&#10;&#10;Description automatically generated">
            <a:extLst>
              <a:ext uri="{FF2B5EF4-FFF2-40B4-BE49-F238E27FC236}">
                <a16:creationId xmlns:a16="http://schemas.microsoft.com/office/drawing/2014/main" id="{E97D4BDD-1269-4146-924F-2F3E8276FA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10191" y="3305342"/>
            <a:ext cx="1982470" cy="3051247"/>
          </a:xfrm>
          <a:prstGeom prst="rect">
            <a:avLst/>
          </a:prstGeom>
        </p:spPr>
      </p:pic>
      <p:pic>
        <p:nvPicPr>
          <p:cNvPr id="24" name="Picture 23" descr="A picture containing standing, green, door, person&#10;&#10;Description automatically generated">
            <a:extLst>
              <a:ext uri="{FF2B5EF4-FFF2-40B4-BE49-F238E27FC236}">
                <a16:creationId xmlns:a16="http://schemas.microsoft.com/office/drawing/2014/main" id="{F63D3867-76A3-AA4A-A26D-946D467FD6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9481" y="-42484"/>
            <a:ext cx="2275841" cy="370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2A7E47-945D-F14B-9F11-FB199FBF3C5E}"/>
              </a:ext>
            </a:extLst>
          </p:cNvPr>
          <p:cNvSpPr txBox="1"/>
          <p:nvPr/>
        </p:nvSpPr>
        <p:spPr>
          <a:xfrm>
            <a:off x="6536268" y="6425981"/>
            <a:ext cx="5401729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2343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E90351-433F-3B47-B957-6AB25F898C06}"/>
              </a:ext>
            </a:extLst>
          </p:cNvPr>
          <p:cNvSpPr/>
          <p:nvPr/>
        </p:nvSpPr>
        <p:spPr>
          <a:xfrm>
            <a:off x="24118" y="17252"/>
            <a:ext cx="6071882" cy="68407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E08C4A-CDCA-DD41-8DA3-AE5CC220C0CE}"/>
              </a:ext>
            </a:extLst>
          </p:cNvPr>
          <p:cNvSpPr/>
          <p:nvPr/>
        </p:nvSpPr>
        <p:spPr>
          <a:xfrm>
            <a:off x="6149352" y="0"/>
            <a:ext cx="6034925" cy="6858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1485F8-3DE4-5B4A-A63D-8399317619BA}"/>
              </a:ext>
            </a:extLst>
          </p:cNvPr>
          <p:cNvSpPr txBox="1"/>
          <p:nvPr/>
        </p:nvSpPr>
        <p:spPr>
          <a:xfrm>
            <a:off x="1438043" y="2612481"/>
            <a:ext cx="942261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Supplementary Material Figure 3</a:t>
            </a:r>
            <a:r>
              <a:rPr lang="en-US" sz="1600" dirty="0"/>
              <a:t>: Exemplary light microscopy images of </a:t>
            </a:r>
            <a:r>
              <a:rPr lang="en-US" sz="1600" i="1" dirty="0"/>
              <a:t>Chlamydomonas </a:t>
            </a:r>
            <a:r>
              <a:rPr lang="en-US" sz="1600" dirty="0"/>
              <a:t>strains (CC-1009 &amp; CC-2343), while growing under saturating CO</a:t>
            </a:r>
            <a:r>
              <a:rPr lang="en-US" sz="1600" baseline="-25000" dirty="0"/>
              <a:t>2</a:t>
            </a:r>
            <a:r>
              <a:rPr lang="en-US" sz="1600" dirty="0"/>
              <a:t>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15513-4804-A04B-8460-236BBD898BE7}"/>
              </a:ext>
            </a:extLst>
          </p:cNvPr>
          <p:cNvSpPr txBox="1"/>
          <p:nvPr/>
        </p:nvSpPr>
        <p:spPr>
          <a:xfrm>
            <a:off x="62607" y="5987256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B5A65B-8FCA-9745-BD5D-3054D5497629}"/>
              </a:ext>
            </a:extLst>
          </p:cNvPr>
          <p:cNvSpPr txBox="1"/>
          <p:nvPr/>
        </p:nvSpPr>
        <p:spPr>
          <a:xfrm>
            <a:off x="6245682" y="605664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56039-ACBB-8D45-B60D-384413040269}"/>
              </a:ext>
            </a:extLst>
          </p:cNvPr>
          <p:cNvSpPr/>
          <p:nvPr/>
        </p:nvSpPr>
        <p:spPr>
          <a:xfrm>
            <a:off x="613503" y="340117"/>
            <a:ext cx="217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c1009_HighCO2_1.tif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FCF407-9ECF-EE42-9B6E-65F117462D4D}"/>
              </a:ext>
            </a:extLst>
          </p:cNvPr>
          <p:cNvSpPr/>
          <p:nvPr/>
        </p:nvSpPr>
        <p:spPr>
          <a:xfrm>
            <a:off x="3342772" y="155451"/>
            <a:ext cx="217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c1009_HighCO2_2.tif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9821AD-7FF3-3C45-9A05-23DD41AAFF91}"/>
              </a:ext>
            </a:extLst>
          </p:cNvPr>
          <p:cNvSpPr/>
          <p:nvPr/>
        </p:nvSpPr>
        <p:spPr>
          <a:xfrm>
            <a:off x="540996" y="3798332"/>
            <a:ext cx="217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c1009_HighCO2_3.tif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807EE0-A5E6-944E-8078-D35D73130341}"/>
              </a:ext>
            </a:extLst>
          </p:cNvPr>
          <p:cNvSpPr/>
          <p:nvPr/>
        </p:nvSpPr>
        <p:spPr>
          <a:xfrm>
            <a:off x="2921024" y="5946454"/>
            <a:ext cx="217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c1009_HighCO2_4.tif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FAFEB1-FAA1-CB45-9073-664A6CBC290E}"/>
              </a:ext>
            </a:extLst>
          </p:cNvPr>
          <p:cNvSpPr txBox="1"/>
          <p:nvPr/>
        </p:nvSpPr>
        <p:spPr>
          <a:xfrm>
            <a:off x="6947209" y="169183"/>
            <a:ext cx="2365531" cy="371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c2343_HighCO2_1.tif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D14EC6-E0A0-7844-A2D7-994392563A83}"/>
              </a:ext>
            </a:extLst>
          </p:cNvPr>
          <p:cNvSpPr txBox="1"/>
          <p:nvPr/>
        </p:nvSpPr>
        <p:spPr>
          <a:xfrm>
            <a:off x="9486334" y="333162"/>
            <a:ext cx="2365531" cy="371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c2343_HighCO2_2.tif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86FA2F-C1F9-EE44-9C64-0B820B142721}"/>
              </a:ext>
            </a:extLst>
          </p:cNvPr>
          <p:cNvSpPr txBox="1"/>
          <p:nvPr/>
        </p:nvSpPr>
        <p:spPr>
          <a:xfrm>
            <a:off x="7004382" y="5175817"/>
            <a:ext cx="216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c2343_HighCO2_3.tif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1D710-43DD-E14B-AAE9-FB239EE10BA7}"/>
              </a:ext>
            </a:extLst>
          </p:cNvPr>
          <p:cNvSpPr txBox="1"/>
          <p:nvPr/>
        </p:nvSpPr>
        <p:spPr>
          <a:xfrm>
            <a:off x="9925451" y="3429000"/>
            <a:ext cx="2258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c2343_HighCO2_4.tif</a:t>
            </a:r>
          </a:p>
        </p:txBody>
      </p:sp>
    </p:spTree>
    <p:extLst>
      <p:ext uri="{BB962C8B-B14F-4D97-AF65-F5344CB8AC3E}">
        <p14:creationId xmlns:p14="http://schemas.microsoft.com/office/powerpoint/2010/main" val="412680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ain, water, standing, person&#10;&#10;Description automatically generated">
            <a:extLst>
              <a:ext uri="{FF2B5EF4-FFF2-40B4-BE49-F238E27FC236}">
                <a16:creationId xmlns:a16="http://schemas.microsoft.com/office/drawing/2014/main" id="{852FE0BC-8372-634F-A840-02D8140B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808" y="180562"/>
            <a:ext cx="2174240" cy="2996925"/>
          </a:xfrm>
          <a:prstGeom prst="rect">
            <a:avLst/>
          </a:prstGeom>
        </p:spPr>
      </p:pic>
      <p:pic>
        <p:nvPicPr>
          <p:cNvPr id="9" name="Picture 8" descr="A picture containing indoor, photo, standing, refrigerator&#10;&#10;Description automatically generated">
            <a:extLst>
              <a:ext uri="{FF2B5EF4-FFF2-40B4-BE49-F238E27FC236}">
                <a16:creationId xmlns:a16="http://schemas.microsoft.com/office/drawing/2014/main" id="{A4705350-5681-C844-9A50-E5EE506AAE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909" y="3456995"/>
            <a:ext cx="2641600" cy="3061928"/>
          </a:xfrm>
          <a:prstGeom prst="rect">
            <a:avLst/>
          </a:prstGeom>
        </p:spPr>
      </p:pic>
      <p:pic>
        <p:nvPicPr>
          <p:cNvPr id="11" name="Picture 10" descr="A picture containing refrigerator, kite, standing, water&#10;&#10;Description automatically generated">
            <a:extLst>
              <a:ext uri="{FF2B5EF4-FFF2-40B4-BE49-F238E27FC236}">
                <a16:creationId xmlns:a16="http://schemas.microsoft.com/office/drawing/2014/main" id="{75A578F5-3DC6-4C42-83B0-BC610E42CC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7360" y="3286757"/>
            <a:ext cx="2174240" cy="3148899"/>
          </a:xfrm>
          <a:prstGeom prst="rect">
            <a:avLst/>
          </a:prstGeom>
        </p:spPr>
      </p:pic>
      <p:pic>
        <p:nvPicPr>
          <p:cNvPr id="13" name="Picture 12" descr="A picture containing water, standing, people, person&#10;&#10;Description automatically generated">
            <a:extLst>
              <a:ext uri="{FF2B5EF4-FFF2-40B4-BE49-F238E27FC236}">
                <a16:creationId xmlns:a16="http://schemas.microsoft.com/office/drawing/2014/main" id="{A443CFD2-28F4-D446-B83B-E2F45C9BE5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372" y="180562"/>
            <a:ext cx="2885440" cy="3220444"/>
          </a:xfrm>
          <a:prstGeom prst="rect">
            <a:avLst/>
          </a:prstGeom>
        </p:spPr>
      </p:pic>
      <p:pic>
        <p:nvPicPr>
          <p:cNvPr id="15" name="Picture 14" descr="A picture containing photo, person, water, standing&#10;&#10;Description automatically generated">
            <a:extLst>
              <a:ext uri="{FF2B5EF4-FFF2-40B4-BE49-F238E27FC236}">
                <a16:creationId xmlns:a16="http://schemas.microsoft.com/office/drawing/2014/main" id="{B78A9C99-9AA9-E744-86B8-EEF098939F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0976" y="292320"/>
            <a:ext cx="1947021" cy="2996924"/>
          </a:xfrm>
          <a:prstGeom prst="rect">
            <a:avLst/>
          </a:prstGeom>
        </p:spPr>
      </p:pic>
      <p:pic>
        <p:nvPicPr>
          <p:cNvPr id="21" name="Picture 20" descr="A picture containing standing, refrigerator, person, shirt&#10;&#10;Description automatically generated">
            <a:extLst>
              <a:ext uri="{FF2B5EF4-FFF2-40B4-BE49-F238E27FC236}">
                <a16:creationId xmlns:a16="http://schemas.microsoft.com/office/drawing/2014/main" id="{949198E2-C57F-B14B-9A8D-B0B6F5E9CE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2964" y="292320"/>
            <a:ext cx="2471345" cy="2929001"/>
          </a:xfrm>
          <a:prstGeom prst="rect">
            <a:avLst/>
          </a:prstGeom>
        </p:spPr>
      </p:pic>
      <p:pic>
        <p:nvPicPr>
          <p:cNvPr id="23" name="Picture 22" descr="A picture containing standing, water, green, person&#10;&#10;Description automatically generated">
            <a:extLst>
              <a:ext uri="{FF2B5EF4-FFF2-40B4-BE49-F238E27FC236}">
                <a16:creationId xmlns:a16="http://schemas.microsoft.com/office/drawing/2014/main" id="{0E8AA40E-90F4-CF4D-A8CE-FA5FBCFEBD6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3134" y="3289244"/>
            <a:ext cx="2341506" cy="2987259"/>
          </a:xfrm>
          <a:prstGeom prst="rect">
            <a:avLst/>
          </a:prstGeom>
        </p:spPr>
      </p:pic>
      <p:pic>
        <p:nvPicPr>
          <p:cNvPr id="27" name="Picture 26" descr="A close up of a beach&#10;&#10;Description automatically generated">
            <a:extLst>
              <a:ext uri="{FF2B5EF4-FFF2-40B4-BE49-F238E27FC236}">
                <a16:creationId xmlns:a16="http://schemas.microsoft.com/office/drawing/2014/main" id="{2C56B4DD-AAA8-BD41-BC57-0003A29F37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6491" y="3882964"/>
            <a:ext cx="2341506" cy="23935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F50CA15-925A-824C-BACF-84D399D37893}"/>
              </a:ext>
            </a:extLst>
          </p:cNvPr>
          <p:cNvSpPr txBox="1"/>
          <p:nvPr/>
        </p:nvSpPr>
        <p:spPr>
          <a:xfrm>
            <a:off x="6536268" y="6425981"/>
            <a:ext cx="5401729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2343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1BB17B-2C87-FE40-870C-B411AF0004B8}"/>
              </a:ext>
            </a:extLst>
          </p:cNvPr>
          <p:cNvSpPr txBox="1"/>
          <p:nvPr/>
        </p:nvSpPr>
        <p:spPr>
          <a:xfrm>
            <a:off x="136057" y="6433167"/>
            <a:ext cx="5678811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247724-3513-044F-9717-A18CB1DB98BB}"/>
              </a:ext>
            </a:extLst>
          </p:cNvPr>
          <p:cNvSpPr/>
          <p:nvPr/>
        </p:nvSpPr>
        <p:spPr>
          <a:xfrm>
            <a:off x="24118" y="17252"/>
            <a:ext cx="6071882" cy="68407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191911-D60F-D643-BA22-CD24BDFA9E3A}"/>
              </a:ext>
            </a:extLst>
          </p:cNvPr>
          <p:cNvSpPr/>
          <p:nvPr/>
        </p:nvSpPr>
        <p:spPr>
          <a:xfrm>
            <a:off x="6149352" y="0"/>
            <a:ext cx="6034925" cy="6858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1BA9A0-935C-A44D-B86E-12FE4D42832C}"/>
              </a:ext>
            </a:extLst>
          </p:cNvPr>
          <p:cNvSpPr/>
          <p:nvPr/>
        </p:nvSpPr>
        <p:spPr>
          <a:xfrm>
            <a:off x="396700" y="3017631"/>
            <a:ext cx="1142527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Supplementary Material Figure 4</a:t>
            </a:r>
            <a:r>
              <a:rPr lang="en-US" dirty="0"/>
              <a:t>: Exemplary light microscopy images of </a:t>
            </a:r>
            <a:r>
              <a:rPr lang="en-US" i="1" dirty="0"/>
              <a:t>Chlamydomonas </a:t>
            </a:r>
            <a:r>
              <a:rPr lang="en-US" dirty="0"/>
              <a:t>strains (CC-1009 &amp; CC-2343), after growing under saturating CO</a:t>
            </a:r>
            <a:r>
              <a:rPr lang="en-US" baseline="-25000" dirty="0"/>
              <a:t>2  </a:t>
            </a:r>
            <a:r>
              <a:rPr lang="en-US" dirty="0"/>
              <a:t>and hyperoxia for 6 hours. Pyrenoid starch sheaths were clearly visible.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558B3-E7C1-B444-BAD1-632E533FD744}"/>
              </a:ext>
            </a:extLst>
          </p:cNvPr>
          <p:cNvSpPr txBox="1"/>
          <p:nvPr/>
        </p:nvSpPr>
        <p:spPr>
          <a:xfrm>
            <a:off x="62607" y="5987256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F2DA68-3C9A-7B4E-9851-1A5248FC1A82}"/>
              </a:ext>
            </a:extLst>
          </p:cNvPr>
          <p:cNvSpPr txBox="1"/>
          <p:nvPr/>
        </p:nvSpPr>
        <p:spPr>
          <a:xfrm>
            <a:off x="6245682" y="605664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E9369-1BD0-1743-A752-B23F19B1EA9B}"/>
              </a:ext>
            </a:extLst>
          </p:cNvPr>
          <p:cNvSpPr txBox="1"/>
          <p:nvPr/>
        </p:nvSpPr>
        <p:spPr>
          <a:xfrm>
            <a:off x="224790" y="316746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c1009_HyperO_6Hours_1.tif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B79C1-6ED0-7D4B-AA11-18546FDB03ED}"/>
              </a:ext>
            </a:extLst>
          </p:cNvPr>
          <p:cNvSpPr txBox="1"/>
          <p:nvPr/>
        </p:nvSpPr>
        <p:spPr>
          <a:xfrm>
            <a:off x="3026812" y="207476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c1009_HyperO_6Hours_2.tif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420833-A966-184B-BF7F-3B4300F4EF27}"/>
              </a:ext>
            </a:extLst>
          </p:cNvPr>
          <p:cNvSpPr txBox="1"/>
          <p:nvPr/>
        </p:nvSpPr>
        <p:spPr>
          <a:xfrm>
            <a:off x="287583" y="5202432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c1009_HyperO_6Hours_3.tif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F6B2FD-1198-B44B-A4F5-1E777BC839E7}"/>
              </a:ext>
            </a:extLst>
          </p:cNvPr>
          <p:cNvSpPr txBox="1"/>
          <p:nvPr/>
        </p:nvSpPr>
        <p:spPr>
          <a:xfrm>
            <a:off x="3139925" y="5351910"/>
            <a:ext cx="3396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c1009_HyperO_6Hours_4.tif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C8F508-0D4E-6E40-9E53-EB3328565B7C}"/>
              </a:ext>
            </a:extLst>
          </p:cNvPr>
          <p:cNvSpPr/>
          <p:nvPr/>
        </p:nvSpPr>
        <p:spPr>
          <a:xfrm>
            <a:off x="6476507" y="292320"/>
            <a:ext cx="285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c2343_HyperO_6Hours_1.tif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16A1BC-3A13-2942-B3ED-3E0ABCE80EA8}"/>
              </a:ext>
            </a:extLst>
          </p:cNvPr>
          <p:cNvSpPr/>
          <p:nvPr/>
        </p:nvSpPr>
        <p:spPr>
          <a:xfrm>
            <a:off x="9381654" y="1724414"/>
            <a:ext cx="285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c2343_HyperO_6Hours_2.tif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0F103D-4BF5-B541-9E3B-A3BE4674A2B8}"/>
              </a:ext>
            </a:extLst>
          </p:cNvPr>
          <p:cNvSpPr/>
          <p:nvPr/>
        </p:nvSpPr>
        <p:spPr>
          <a:xfrm>
            <a:off x="6536268" y="4919891"/>
            <a:ext cx="285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c2343_HyperO_6Hours_3.tif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801AF1-25BE-4444-956D-6A92667F95FB}"/>
              </a:ext>
            </a:extLst>
          </p:cNvPr>
          <p:cNvSpPr/>
          <p:nvPr/>
        </p:nvSpPr>
        <p:spPr>
          <a:xfrm>
            <a:off x="9354978" y="4056670"/>
            <a:ext cx="285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c2343_HyperO_6Hours_4.tif</a:t>
            </a:r>
          </a:p>
        </p:txBody>
      </p:sp>
    </p:spTree>
    <p:extLst>
      <p:ext uri="{BB962C8B-B14F-4D97-AF65-F5344CB8AC3E}">
        <p14:creationId xmlns:p14="http://schemas.microsoft.com/office/powerpoint/2010/main" val="543472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rain, standing&#10;&#10;Description automatically generated">
            <a:extLst>
              <a:ext uri="{FF2B5EF4-FFF2-40B4-BE49-F238E27FC236}">
                <a16:creationId xmlns:a16="http://schemas.microsoft.com/office/drawing/2014/main" id="{79913D35-4F45-3F43-AADA-47E5B347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150" y="3427737"/>
            <a:ext cx="2016602" cy="2968368"/>
          </a:xfrm>
          <a:prstGeom prst="rect">
            <a:avLst/>
          </a:prstGeom>
        </p:spPr>
      </p:pic>
      <p:pic>
        <p:nvPicPr>
          <p:cNvPr id="7" name="Picture 6" descr="A picture containing water, photo, standing, green&#10;&#10;Description automatically generated">
            <a:extLst>
              <a:ext uri="{FF2B5EF4-FFF2-40B4-BE49-F238E27FC236}">
                <a16:creationId xmlns:a16="http://schemas.microsoft.com/office/drawing/2014/main" id="{60A0A39C-DC72-DC44-B29A-778690824F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80" y="4315597"/>
            <a:ext cx="1663066" cy="2080508"/>
          </a:xfrm>
          <a:prstGeom prst="rect">
            <a:avLst/>
          </a:prstGeom>
        </p:spPr>
      </p:pic>
      <p:pic>
        <p:nvPicPr>
          <p:cNvPr id="9" name="Picture 8" descr="A picture containing photo, standing, green, water&#10;&#10;Description automatically generated">
            <a:extLst>
              <a:ext uri="{FF2B5EF4-FFF2-40B4-BE49-F238E27FC236}">
                <a16:creationId xmlns:a16="http://schemas.microsoft.com/office/drawing/2014/main" id="{3DE3D890-A71F-2641-A7CE-BDB30BE5DB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5401" y="55501"/>
            <a:ext cx="1906431" cy="2968368"/>
          </a:xfrm>
          <a:prstGeom prst="rect">
            <a:avLst/>
          </a:prstGeom>
        </p:spPr>
      </p:pic>
      <p:pic>
        <p:nvPicPr>
          <p:cNvPr id="11" name="Picture 10" descr="A picture containing photo, standing, sitting, refrigerator&#10;&#10;Description automatically generated">
            <a:extLst>
              <a:ext uri="{FF2B5EF4-FFF2-40B4-BE49-F238E27FC236}">
                <a16:creationId xmlns:a16="http://schemas.microsoft.com/office/drawing/2014/main" id="{B018B2A6-7B8A-7147-9992-8D73D89A60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4346" y="4315596"/>
            <a:ext cx="1476693" cy="2080509"/>
          </a:xfrm>
          <a:prstGeom prst="rect">
            <a:avLst/>
          </a:prstGeom>
        </p:spPr>
      </p:pic>
      <p:pic>
        <p:nvPicPr>
          <p:cNvPr id="13" name="Picture 12" descr="A picture containing refrigerator, standing, door, shirt&#10;&#10;Description automatically generated">
            <a:extLst>
              <a:ext uri="{FF2B5EF4-FFF2-40B4-BE49-F238E27FC236}">
                <a16:creationId xmlns:a16="http://schemas.microsoft.com/office/drawing/2014/main" id="{FA4D02CD-6992-C046-A048-4A56C72264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80" y="55501"/>
            <a:ext cx="2977038" cy="3996869"/>
          </a:xfrm>
          <a:prstGeom prst="rect">
            <a:avLst/>
          </a:prstGeom>
        </p:spPr>
      </p:pic>
      <p:pic>
        <p:nvPicPr>
          <p:cNvPr id="17" name="Picture 16" descr="A picture containing kite, beach, standing, water&#10;&#10;Description automatically generated">
            <a:extLst>
              <a:ext uri="{FF2B5EF4-FFF2-40B4-BE49-F238E27FC236}">
                <a16:creationId xmlns:a16="http://schemas.microsoft.com/office/drawing/2014/main" id="{DB481158-7915-1543-A76C-DC2E778223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2800" y="4028525"/>
            <a:ext cx="1978663" cy="2497081"/>
          </a:xfrm>
          <a:prstGeom prst="rect">
            <a:avLst/>
          </a:prstGeom>
        </p:spPr>
      </p:pic>
      <p:pic>
        <p:nvPicPr>
          <p:cNvPr id="23" name="Picture 22" descr="A picture containing water, refrigerator, green, standing&#10;&#10;Description automatically generated">
            <a:extLst>
              <a:ext uri="{FF2B5EF4-FFF2-40B4-BE49-F238E27FC236}">
                <a16:creationId xmlns:a16="http://schemas.microsoft.com/office/drawing/2014/main" id="{408497F6-BFC7-2640-BC9D-C6A9445A60E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4376" y="0"/>
            <a:ext cx="2175512" cy="3981910"/>
          </a:xfrm>
          <a:prstGeom prst="rect">
            <a:avLst/>
          </a:prstGeom>
        </p:spPr>
      </p:pic>
      <p:pic>
        <p:nvPicPr>
          <p:cNvPr id="25" name="Picture 24" descr="A picture containing refrigerator, photo, water, door&#10;&#10;Description automatically generated">
            <a:extLst>
              <a:ext uri="{FF2B5EF4-FFF2-40B4-BE49-F238E27FC236}">
                <a16:creationId xmlns:a16="http://schemas.microsoft.com/office/drawing/2014/main" id="{69E6D72A-0993-6743-9140-173A411630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6249" y="0"/>
            <a:ext cx="2336800" cy="3578776"/>
          </a:xfrm>
          <a:prstGeom prst="rect">
            <a:avLst/>
          </a:prstGeom>
        </p:spPr>
      </p:pic>
      <p:pic>
        <p:nvPicPr>
          <p:cNvPr id="27" name="Picture 26" descr="A picture containing water, flying, rain, standing&#10;&#10;Description automatically generated">
            <a:extLst>
              <a:ext uri="{FF2B5EF4-FFF2-40B4-BE49-F238E27FC236}">
                <a16:creationId xmlns:a16="http://schemas.microsoft.com/office/drawing/2014/main" id="{57FDC204-6EDF-0C48-856C-ABA604A222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6249" y="3578776"/>
            <a:ext cx="2389330" cy="296836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3E3A7CE-6E44-EB44-945F-85118268C18F}"/>
              </a:ext>
            </a:extLst>
          </p:cNvPr>
          <p:cNvSpPr txBox="1"/>
          <p:nvPr/>
        </p:nvSpPr>
        <p:spPr>
          <a:xfrm>
            <a:off x="6536268" y="6425981"/>
            <a:ext cx="5401729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2343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C31A5B-A0B2-5A40-BD84-743239E4980E}"/>
              </a:ext>
            </a:extLst>
          </p:cNvPr>
          <p:cNvSpPr txBox="1"/>
          <p:nvPr/>
        </p:nvSpPr>
        <p:spPr>
          <a:xfrm>
            <a:off x="81280" y="6420352"/>
            <a:ext cx="5678811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1009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1B9830-17B4-0E47-812C-45198DA2F36A}"/>
              </a:ext>
            </a:extLst>
          </p:cNvPr>
          <p:cNvSpPr/>
          <p:nvPr/>
        </p:nvSpPr>
        <p:spPr>
          <a:xfrm>
            <a:off x="24118" y="17252"/>
            <a:ext cx="6071882" cy="684074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3F34E5-4A4F-8742-97F0-C70220C479A2}"/>
              </a:ext>
            </a:extLst>
          </p:cNvPr>
          <p:cNvSpPr/>
          <p:nvPr/>
        </p:nvSpPr>
        <p:spPr>
          <a:xfrm>
            <a:off x="6149352" y="0"/>
            <a:ext cx="6034925" cy="68580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5DC2DE-1EB8-684D-9DF7-86873EAA22B1}"/>
              </a:ext>
            </a:extLst>
          </p:cNvPr>
          <p:cNvSpPr/>
          <p:nvPr/>
        </p:nvSpPr>
        <p:spPr>
          <a:xfrm>
            <a:off x="702555" y="2950175"/>
            <a:ext cx="1035812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Supplementary Material Figure 5</a:t>
            </a:r>
            <a:r>
              <a:rPr lang="en-US" dirty="0"/>
              <a:t>: Exemplary light microscopy images of </a:t>
            </a:r>
            <a:r>
              <a:rPr lang="en-US" i="1" dirty="0"/>
              <a:t>Chlamydomonas </a:t>
            </a:r>
            <a:r>
              <a:rPr lang="en-US" dirty="0"/>
              <a:t>strains (CC-1009 &amp; CC-2343), after growing under saturating CO</a:t>
            </a:r>
            <a:r>
              <a:rPr lang="en-US" baseline="-25000" dirty="0"/>
              <a:t>2  </a:t>
            </a:r>
            <a:r>
              <a:rPr lang="en-US" dirty="0"/>
              <a:t>and hyperoxia for 31 hours.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FB3C5B-297E-F043-A58A-ED0B0ECE1DE2}"/>
              </a:ext>
            </a:extLst>
          </p:cNvPr>
          <p:cNvSpPr txBox="1"/>
          <p:nvPr/>
        </p:nvSpPr>
        <p:spPr>
          <a:xfrm>
            <a:off x="62607" y="5987256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D5E299-2102-0649-A32A-7CBAE88F0433}"/>
              </a:ext>
            </a:extLst>
          </p:cNvPr>
          <p:cNvSpPr txBox="1"/>
          <p:nvPr/>
        </p:nvSpPr>
        <p:spPr>
          <a:xfrm>
            <a:off x="6245682" y="605664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97CC3-40A7-8D45-BAEE-2DE8522B2D15}"/>
              </a:ext>
            </a:extLst>
          </p:cNvPr>
          <p:cNvSpPr txBox="1"/>
          <p:nvPr/>
        </p:nvSpPr>
        <p:spPr>
          <a:xfrm>
            <a:off x="56955" y="169089"/>
            <a:ext cx="311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c1009_HyperO_31Hours_1.tif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CCF31-269E-074F-B539-70C2C288C1DF}"/>
              </a:ext>
            </a:extLst>
          </p:cNvPr>
          <p:cNvSpPr txBox="1"/>
          <p:nvPr/>
        </p:nvSpPr>
        <p:spPr>
          <a:xfrm>
            <a:off x="3221039" y="277229"/>
            <a:ext cx="295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c1009_HyperO_31Hours_2.tif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447C84-2F08-D94E-8B34-897AAB02C7A0}"/>
              </a:ext>
            </a:extLst>
          </p:cNvPr>
          <p:cNvSpPr txBox="1"/>
          <p:nvPr/>
        </p:nvSpPr>
        <p:spPr>
          <a:xfrm>
            <a:off x="52184" y="5272610"/>
            <a:ext cx="189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c1009_HyperO_31Hours_3.tif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ABC8B-7320-A741-986B-787A7C41A275}"/>
              </a:ext>
            </a:extLst>
          </p:cNvPr>
          <p:cNvSpPr txBox="1"/>
          <p:nvPr/>
        </p:nvSpPr>
        <p:spPr>
          <a:xfrm>
            <a:off x="1699553" y="4393047"/>
            <a:ext cx="1649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c1009_HyperO_31Hours_4.tif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4CC29-AC0A-2349-9005-B6B551239124}"/>
              </a:ext>
            </a:extLst>
          </p:cNvPr>
          <p:cNvSpPr txBox="1"/>
          <p:nvPr/>
        </p:nvSpPr>
        <p:spPr>
          <a:xfrm>
            <a:off x="3345245" y="4832829"/>
            <a:ext cx="211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c1009_HyperO_31Hours_5.tif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7482A-81FB-B449-8E1C-21882FB8C393}"/>
              </a:ext>
            </a:extLst>
          </p:cNvPr>
          <p:cNvSpPr txBox="1"/>
          <p:nvPr/>
        </p:nvSpPr>
        <p:spPr>
          <a:xfrm>
            <a:off x="6854667" y="76756"/>
            <a:ext cx="242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c2343_HyperO_31Hours1.tif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2852F-4D91-8B4C-8D97-21F91F5A2BF1}"/>
              </a:ext>
            </a:extLst>
          </p:cNvPr>
          <p:cNvSpPr txBox="1"/>
          <p:nvPr/>
        </p:nvSpPr>
        <p:spPr>
          <a:xfrm>
            <a:off x="9644376" y="79366"/>
            <a:ext cx="2175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c2343_HyperO_31Hours2.tif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A4356E-1D73-BC43-8DE1-963601BF7861}"/>
              </a:ext>
            </a:extLst>
          </p:cNvPr>
          <p:cNvSpPr txBox="1"/>
          <p:nvPr/>
        </p:nvSpPr>
        <p:spPr>
          <a:xfrm>
            <a:off x="6712357" y="5009936"/>
            <a:ext cx="261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c2343_HyperO_31Hours3.tif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EEA3B0-36EE-5D4A-905D-DA370CD222EC}"/>
              </a:ext>
            </a:extLst>
          </p:cNvPr>
          <p:cNvSpPr txBox="1"/>
          <p:nvPr/>
        </p:nvSpPr>
        <p:spPr>
          <a:xfrm>
            <a:off x="9953469" y="4315596"/>
            <a:ext cx="2214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c2343_HyperO_31Hours4.tif</a:t>
            </a:r>
          </a:p>
        </p:txBody>
      </p:sp>
    </p:spTree>
    <p:extLst>
      <p:ext uri="{BB962C8B-B14F-4D97-AF65-F5344CB8AC3E}">
        <p14:creationId xmlns:p14="http://schemas.microsoft.com/office/powerpoint/2010/main" val="285005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81F2F2-7DA6-3F4A-95F4-EE2EFD60187C}"/>
              </a:ext>
            </a:extLst>
          </p:cNvPr>
          <p:cNvSpPr/>
          <p:nvPr/>
        </p:nvSpPr>
        <p:spPr>
          <a:xfrm>
            <a:off x="7521486" y="2190750"/>
            <a:ext cx="3952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Rubisco Figures were made in this notebook</a:t>
            </a:r>
          </a:p>
          <a:p>
            <a:pPr lvl="1"/>
            <a:r>
              <a:rPr lang="en-US" sz="1400" dirty="0"/>
              <a:t>Notebook titled “RubiscoAnalysis_April27”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4F747-3BB5-1B44-9A88-E0417AEAB3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02" y="261610"/>
            <a:ext cx="5842000" cy="43815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58D743F-C53A-1C49-84D8-F77B6867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069863"/>
              </p:ext>
            </p:extLst>
          </p:nvPr>
        </p:nvGraphicFramePr>
        <p:xfrm>
          <a:off x="393702" y="5358771"/>
          <a:ext cx="5702298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2860">
                  <a:extLst>
                    <a:ext uri="{9D8B030D-6E8A-4147-A177-3AD203B41FA5}">
                      <a16:colId xmlns:a16="http://schemas.microsoft.com/office/drawing/2014/main" val="4255298482"/>
                    </a:ext>
                  </a:extLst>
                </a:gridCol>
                <a:gridCol w="455950">
                  <a:extLst>
                    <a:ext uri="{9D8B030D-6E8A-4147-A177-3AD203B41FA5}">
                      <a16:colId xmlns:a16="http://schemas.microsoft.com/office/drawing/2014/main" val="1505597889"/>
                    </a:ext>
                  </a:extLst>
                </a:gridCol>
                <a:gridCol w="479332">
                  <a:extLst>
                    <a:ext uri="{9D8B030D-6E8A-4147-A177-3AD203B41FA5}">
                      <a16:colId xmlns:a16="http://schemas.microsoft.com/office/drawing/2014/main" val="944401054"/>
                    </a:ext>
                  </a:extLst>
                </a:gridCol>
                <a:gridCol w="482255">
                  <a:extLst>
                    <a:ext uri="{9D8B030D-6E8A-4147-A177-3AD203B41FA5}">
                      <a16:colId xmlns:a16="http://schemas.microsoft.com/office/drawing/2014/main" val="4005256016"/>
                    </a:ext>
                  </a:extLst>
                </a:gridCol>
                <a:gridCol w="596243">
                  <a:extLst>
                    <a:ext uri="{9D8B030D-6E8A-4147-A177-3AD203B41FA5}">
                      <a16:colId xmlns:a16="http://schemas.microsoft.com/office/drawing/2014/main" val="754090942"/>
                    </a:ext>
                  </a:extLst>
                </a:gridCol>
                <a:gridCol w="596243">
                  <a:extLst>
                    <a:ext uri="{9D8B030D-6E8A-4147-A177-3AD203B41FA5}">
                      <a16:colId xmlns:a16="http://schemas.microsoft.com/office/drawing/2014/main" val="1661863168"/>
                    </a:ext>
                  </a:extLst>
                </a:gridCol>
                <a:gridCol w="464718">
                  <a:extLst>
                    <a:ext uri="{9D8B030D-6E8A-4147-A177-3AD203B41FA5}">
                      <a16:colId xmlns:a16="http://schemas.microsoft.com/office/drawing/2014/main" val="3883425176"/>
                    </a:ext>
                  </a:extLst>
                </a:gridCol>
                <a:gridCol w="467641">
                  <a:extLst>
                    <a:ext uri="{9D8B030D-6E8A-4147-A177-3AD203B41FA5}">
                      <a16:colId xmlns:a16="http://schemas.microsoft.com/office/drawing/2014/main" val="2510895464"/>
                    </a:ext>
                  </a:extLst>
                </a:gridCol>
                <a:gridCol w="464718">
                  <a:extLst>
                    <a:ext uri="{9D8B030D-6E8A-4147-A177-3AD203B41FA5}">
                      <a16:colId xmlns:a16="http://schemas.microsoft.com/office/drawing/2014/main" val="4072102047"/>
                    </a:ext>
                  </a:extLst>
                </a:gridCol>
                <a:gridCol w="561169">
                  <a:extLst>
                    <a:ext uri="{9D8B030D-6E8A-4147-A177-3AD203B41FA5}">
                      <a16:colId xmlns:a16="http://schemas.microsoft.com/office/drawing/2014/main" val="370154602"/>
                    </a:ext>
                  </a:extLst>
                </a:gridCol>
                <a:gridCol w="561169">
                  <a:extLst>
                    <a:ext uri="{9D8B030D-6E8A-4147-A177-3AD203B41FA5}">
                      <a16:colId xmlns:a16="http://schemas.microsoft.com/office/drawing/2014/main" val="3871165726"/>
                    </a:ext>
                  </a:extLst>
                </a:gridCol>
              </a:tblGrid>
              <a:tr h="2032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 Hours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31 Hours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984338"/>
                  </a:ext>
                </a:extLst>
              </a:tr>
              <a:tr h="431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Initial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STD (+/-)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Final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STD (+/-)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% Activity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Initial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STD (+/-)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Final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STD (+/-)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% Activity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09686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CC-1009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682972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CC-2343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574588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P-Values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7428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9023BE7-E148-F44F-80F8-3078372FA07C}"/>
              </a:ext>
            </a:extLst>
          </p:cNvPr>
          <p:cNvSpPr txBox="1"/>
          <p:nvPr/>
        </p:nvSpPr>
        <p:spPr>
          <a:xfrm>
            <a:off x="504125" y="329783"/>
            <a:ext cx="34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73F62-5503-454E-AB1D-BB2275A31548}"/>
              </a:ext>
            </a:extLst>
          </p:cNvPr>
          <p:cNvSpPr txBox="1"/>
          <p:nvPr/>
        </p:nvSpPr>
        <p:spPr>
          <a:xfrm>
            <a:off x="504125" y="4487719"/>
            <a:ext cx="34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D2F8F-2918-D445-9CDF-D454FD379852}"/>
              </a:ext>
            </a:extLst>
          </p:cNvPr>
          <p:cNvSpPr txBox="1"/>
          <p:nvPr/>
        </p:nvSpPr>
        <p:spPr>
          <a:xfrm>
            <a:off x="6734175" y="1446788"/>
            <a:ext cx="545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HighOxygen&amp;PTOX</a:t>
            </a:r>
            <a:r>
              <a:rPr lang="en-US" dirty="0"/>
              <a:t>/FirstDecayValues12_Submission.xlsx</a:t>
            </a:r>
          </a:p>
        </p:txBody>
      </p:sp>
    </p:spTree>
    <p:extLst>
      <p:ext uri="{BB962C8B-B14F-4D97-AF65-F5344CB8AC3E}">
        <p14:creationId xmlns:p14="http://schemas.microsoft.com/office/powerpoint/2010/main" val="761641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63D7-B09E-2044-A0E6-EB76B8F81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315" y="3044687"/>
            <a:ext cx="3763616" cy="768626"/>
          </a:xfrm>
        </p:spPr>
        <p:txBody>
          <a:bodyPr>
            <a:normAutofit/>
          </a:bodyPr>
          <a:lstStyle/>
          <a:p>
            <a:r>
              <a:rPr lang="en-US" sz="2400" dirty="0"/>
              <a:t>SM Figure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BE76C-08A3-3F47-AB11-5F988083C06F}"/>
              </a:ext>
            </a:extLst>
          </p:cNvPr>
          <p:cNvSpPr txBox="1"/>
          <p:nvPr/>
        </p:nvSpPr>
        <p:spPr>
          <a:xfrm>
            <a:off x="516835" y="5327374"/>
            <a:ext cx="3313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TestPyrenoidIntegrity6.csv</a:t>
            </a:r>
          </a:p>
          <a:p>
            <a:r>
              <a:rPr lang="en-US" dirty="0"/>
              <a:t>PyrenoidShapeGraph4.R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076A2-768F-694C-A777-640D3FD4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748" y="432904"/>
            <a:ext cx="7248937" cy="59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70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632" y="677465"/>
            <a:ext cx="11378795" cy="58018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4702" y="3059668"/>
            <a:ext cx="101616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8396" y="3059668"/>
            <a:ext cx="101616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CC-2343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B82F8-06C6-C743-B467-1A8DB724107A}"/>
              </a:ext>
            </a:extLst>
          </p:cNvPr>
          <p:cNvSpPr txBox="1"/>
          <p:nvPr/>
        </p:nvSpPr>
        <p:spPr>
          <a:xfrm>
            <a:off x="6954679" y="5800726"/>
            <a:ext cx="78232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508ACC-CFFA-454C-8943-526413FC7C2D}"/>
              </a:ext>
            </a:extLst>
          </p:cNvPr>
          <p:cNvSpPr txBox="1"/>
          <p:nvPr/>
        </p:nvSpPr>
        <p:spPr>
          <a:xfrm>
            <a:off x="9793289" y="5811203"/>
            <a:ext cx="78232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62A77E-4619-6246-9BBD-BBA8FB3F39B1}"/>
              </a:ext>
            </a:extLst>
          </p:cNvPr>
          <p:cNvSpPr txBox="1"/>
          <p:nvPr/>
        </p:nvSpPr>
        <p:spPr>
          <a:xfrm>
            <a:off x="4113111" y="5800726"/>
            <a:ext cx="78232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5A02EA-777C-A140-AE1F-B096C114CC6F}"/>
              </a:ext>
            </a:extLst>
          </p:cNvPr>
          <p:cNvSpPr txBox="1"/>
          <p:nvPr/>
        </p:nvSpPr>
        <p:spPr>
          <a:xfrm>
            <a:off x="1273022" y="5800726"/>
            <a:ext cx="78232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4E873C-B074-2643-9895-5229A5F91992}"/>
              </a:ext>
            </a:extLst>
          </p:cNvPr>
          <p:cNvSpPr/>
          <p:nvPr/>
        </p:nvSpPr>
        <p:spPr>
          <a:xfrm>
            <a:off x="240632" y="642311"/>
            <a:ext cx="5598694" cy="583702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504B3-C002-6249-B3C7-8C431E31F076}"/>
              </a:ext>
            </a:extLst>
          </p:cNvPr>
          <p:cNvSpPr/>
          <p:nvPr/>
        </p:nvSpPr>
        <p:spPr>
          <a:xfrm>
            <a:off x="5919535" y="642311"/>
            <a:ext cx="5699891" cy="583702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0D81CF-1AAF-0A4D-A03E-EC965F01866F}"/>
              </a:ext>
            </a:extLst>
          </p:cNvPr>
          <p:cNvSpPr/>
          <p:nvPr/>
        </p:nvSpPr>
        <p:spPr>
          <a:xfrm>
            <a:off x="8096320" y="0"/>
            <a:ext cx="40956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SM Figure 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3C38D-ACF3-564D-A5DB-36320FC2A73B}"/>
              </a:ext>
            </a:extLst>
          </p:cNvPr>
          <p:cNvSpPr txBox="1"/>
          <p:nvPr/>
        </p:nvSpPr>
        <p:spPr>
          <a:xfrm>
            <a:off x="347983" y="721810"/>
            <a:ext cx="449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FFEB9B-5B0A-6A4F-BA6E-FFF77AD97DB8}"/>
              </a:ext>
            </a:extLst>
          </p:cNvPr>
          <p:cNvSpPr txBox="1"/>
          <p:nvPr/>
        </p:nvSpPr>
        <p:spPr>
          <a:xfrm>
            <a:off x="5965191" y="677464"/>
            <a:ext cx="32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14653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023E2C-2AAA-D549-B4D8-A3083905BA86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13" b="7819"/>
          <a:stretch/>
        </p:blipFill>
        <p:spPr bwMode="auto">
          <a:xfrm>
            <a:off x="0" y="0"/>
            <a:ext cx="11775687" cy="62446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5892A9-EE51-A64B-A55E-8A4A942231AA}"/>
              </a:ext>
            </a:extLst>
          </p:cNvPr>
          <p:cNvSpPr/>
          <p:nvPr/>
        </p:nvSpPr>
        <p:spPr>
          <a:xfrm>
            <a:off x="0" y="6019337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a typeface="Times New Roman" panose="02020603050405020304" pitchFamily="18" charset="0"/>
              </a:rPr>
              <a:t>Supplementary Material Figure 8</a:t>
            </a:r>
            <a:r>
              <a:rPr lang="en-US" dirty="0">
                <a:ea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Φ</a:t>
            </a:r>
            <a:r>
              <a:rPr lang="en-US" baseline="-25000" dirty="0">
                <a:solidFill>
                  <a:srgbClr val="222222"/>
                </a:solidFill>
                <a:ea typeface="Times New Roman" panose="02020603050405020304" pitchFamily="18" charset="0"/>
              </a:rPr>
              <a:t>II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 values of spotted plates of parents and tetrad after one week, with c1_3, and c1_4 not showing any obvious higher level of electron transport, despite higher growth rates. Measurements shown here were under 50 </a:t>
            </a:r>
            <a:r>
              <a:rPr lang="el-GR" dirty="0"/>
              <a:t>μ</a:t>
            </a:r>
            <a:r>
              <a:rPr lang="en-US" dirty="0"/>
              <a:t>M 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of PAR, though similar results were obtained up to 1500 </a:t>
            </a:r>
            <a:r>
              <a:rPr lang="el-GR" dirty="0"/>
              <a:t>μ</a:t>
            </a:r>
            <a:r>
              <a:rPr lang="en-US" dirty="0">
                <a:solidFill>
                  <a:srgbClr val="222222"/>
                </a:solidFill>
              </a:rPr>
              <a:t>m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oles m</a:t>
            </a:r>
            <a:r>
              <a:rPr lang="en-US" baseline="30000" dirty="0">
                <a:solidFill>
                  <a:srgbClr val="222222"/>
                </a:solidFill>
                <a:ea typeface="Times New Roman" panose="02020603050405020304" pitchFamily="18" charset="0"/>
              </a:rPr>
              <a:t>-2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 s</a:t>
            </a:r>
            <a:r>
              <a:rPr lang="en-US" baseline="30000" dirty="0">
                <a:solidFill>
                  <a:srgbClr val="222222"/>
                </a:solidFill>
                <a:ea typeface="Times New Roman" panose="02020603050405020304" pitchFamily="18" charset="0"/>
              </a:rPr>
              <a:t>-2</a:t>
            </a:r>
            <a:r>
              <a:rPr lang="en-US" dirty="0">
                <a:solidFill>
                  <a:srgbClr val="222222"/>
                </a:solidFill>
                <a:ea typeface="Times New Roman" panose="02020603050405020304" pitchFamily="18" charset="0"/>
              </a:rPr>
              <a:t>. </a:t>
            </a:r>
            <a:endParaRPr lang="en-US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6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88EBE23-CE18-164B-BF34-E44FC662CF1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62785" y="528638"/>
            <a:ext cx="8266429" cy="4276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2E24E-1F5E-2946-A252-284F85671BE5}"/>
              </a:ext>
            </a:extLst>
          </p:cNvPr>
          <p:cNvSpPr/>
          <p:nvPr/>
        </p:nvSpPr>
        <p:spPr>
          <a:xfrm>
            <a:off x="8096320" y="0"/>
            <a:ext cx="40956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SM Figure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46CBEB-C44C-404B-BD3F-6672C1AA081C}"/>
              </a:ext>
            </a:extLst>
          </p:cNvPr>
          <p:cNvSpPr txBox="1"/>
          <p:nvPr/>
        </p:nvSpPr>
        <p:spPr>
          <a:xfrm>
            <a:off x="7791719" y="5560935"/>
            <a:ext cx="316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starch_figures_April29.ipynb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C1B528-3E1D-1B46-A614-B5EAA374058F}"/>
              </a:ext>
            </a:extLst>
          </p:cNvPr>
          <p:cNvSpPr txBox="1"/>
          <p:nvPr/>
        </p:nvSpPr>
        <p:spPr>
          <a:xfrm>
            <a:off x="7791719" y="5937161"/>
            <a:ext cx="41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PBRexp040_StarchSampleInfo_jupyter.xlsx</a:t>
            </a:r>
          </a:p>
        </p:txBody>
      </p:sp>
    </p:spTree>
    <p:extLst>
      <p:ext uri="{BB962C8B-B14F-4D97-AF65-F5344CB8AC3E}">
        <p14:creationId xmlns:p14="http://schemas.microsoft.com/office/powerpoint/2010/main" val="3859251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0BBD45-4BD7-AD43-B269-D9913AD562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02" y="3211256"/>
            <a:ext cx="2942372" cy="2942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477509-2116-9C41-AC97-47CE060EC6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0926" y="3186544"/>
            <a:ext cx="2951019" cy="2951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76C18-5642-5C4C-9FE1-35EF84BD628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8456" y="1"/>
            <a:ext cx="3194003" cy="3194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9B4CEF-4255-D24E-8079-3A002CE0D779}"/>
              </a:ext>
            </a:extLst>
          </p:cNvPr>
          <p:cNvSpPr txBox="1"/>
          <p:nvPr/>
        </p:nvSpPr>
        <p:spPr>
          <a:xfrm>
            <a:off x="429341" y="1227670"/>
            <a:ext cx="10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4DA02F-B3A0-664E-8887-16721377C3AD}"/>
              </a:ext>
            </a:extLst>
          </p:cNvPr>
          <p:cNvSpPr/>
          <p:nvPr/>
        </p:nvSpPr>
        <p:spPr>
          <a:xfrm>
            <a:off x="6456058" y="1227670"/>
            <a:ext cx="970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CC-2343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180B12-0176-8C47-B596-11C3158AF1E2}"/>
              </a:ext>
            </a:extLst>
          </p:cNvPr>
          <p:cNvSpPr/>
          <p:nvPr/>
        </p:nvSpPr>
        <p:spPr>
          <a:xfrm>
            <a:off x="1192503" y="6195881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64764-33E4-0447-B4AA-DB5CD3CD410D}"/>
              </a:ext>
            </a:extLst>
          </p:cNvPr>
          <p:cNvSpPr/>
          <p:nvPr/>
        </p:nvSpPr>
        <p:spPr>
          <a:xfrm>
            <a:off x="4386507" y="6161776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DD954-F2CC-A94F-88D7-E980FDE389D0}"/>
              </a:ext>
            </a:extLst>
          </p:cNvPr>
          <p:cNvSpPr/>
          <p:nvPr/>
        </p:nvSpPr>
        <p:spPr>
          <a:xfrm>
            <a:off x="7251735" y="6161776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770421-011F-F24E-99E3-79F2C363E09C}"/>
              </a:ext>
            </a:extLst>
          </p:cNvPr>
          <p:cNvSpPr/>
          <p:nvPr/>
        </p:nvSpPr>
        <p:spPr>
          <a:xfrm>
            <a:off x="10225839" y="6137563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2337D-C223-F34C-9D44-646CCAB16341}"/>
              </a:ext>
            </a:extLst>
          </p:cNvPr>
          <p:cNvSpPr/>
          <p:nvPr/>
        </p:nvSpPr>
        <p:spPr>
          <a:xfrm>
            <a:off x="6146619" y="14378"/>
            <a:ext cx="6021263" cy="64793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026BC-B803-B144-94F8-07D8C66AB5E3}"/>
              </a:ext>
            </a:extLst>
          </p:cNvPr>
          <p:cNvSpPr/>
          <p:nvPr/>
        </p:nvSpPr>
        <p:spPr>
          <a:xfrm>
            <a:off x="24118" y="17253"/>
            <a:ext cx="6071882" cy="6479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1C214-C639-8B48-ADC2-5D3D570E2620}"/>
              </a:ext>
            </a:extLst>
          </p:cNvPr>
          <p:cNvSpPr txBox="1"/>
          <p:nvPr/>
        </p:nvSpPr>
        <p:spPr>
          <a:xfrm>
            <a:off x="91707" y="6493714"/>
            <a:ext cx="4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09690A-B6EB-E14F-BF79-1834B4DFD4ED}"/>
              </a:ext>
            </a:extLst>
          </p:cNvPr>
          <p:cNvSpPr txBox="1"/>
          <p:nvPr/>
        </p:nvSpPr>
        <p:spPr>
          <a:xfrm>
            <a:off x="6198273" y="6512840"/>
            <a:ext cx="49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9898-61F7-6341-9B65-FBD199956819}"/>
              </a:ext>
            </a:extLst>
          </p:cNvPr>
          <p:cNvSpPr txBox="1"/>
          <p:nvPr/>
        </p:nvSpPr>
        <p:spPr>
          <a:xfrm>
            <a:off x="812184" y="4194019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2A894A-A830-4442-8DCA-8355E20AB405}"/>
              </a:ext>
            </a:extLst>
          </p:cNvPr>
          <p:cNvSpPr txBox="1"/>
          <p:nvPr/>
        </p:nvSpPr>
        <p:spPr>
          <a:xfrm>
            <a:off x="3588637" y="4809164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668E9-BB2D-374A-A0E8-F724B894AF79}"/>
              </a:ext>
            </a:extLst>
          </p:cNvPr>
          <p:cNvSpPr txBox="1"/>
          <p:nvPr/>
        </p:nvSpPr>
        <p:spPr>
          <a:xfrm>
            <a:off x="9640317" y="1683587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CEDCD2-F4EA-6B4C-9067-1F0C3F97A010}"/>
              </a:ext>
            </a:extLst>
          </p:cNvPr>
          <p:cNvSpPr txBox="1"/>
          <p:nvPr/>
        </p:nvSpPr>
        <p:spPr>
          <a:xfrm>
            <a:off x="8044260" y="5008667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CBC4657-C152-2A43-B008-64DB9F7AFA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2058" y="3211256"/>
            <a:ext cx="2942372" cy="29423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D917BB-B790-E54B-8482-1F36F81DD06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149" y="3205670"/>
            <a:ext cx="2956106" cy="29561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92E9D6-CA14-8C4D-8038-1F83C15B411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338" y="48639"/>
            <a:ext cx="3103206" cy="3103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4A8D3-669C-1B46-BA02-D693F15D0DD8}"/>
              </a:ext>
            </a:extLst>
          </p:cNvPr>
          <p:cNvSpPr txBox="1"/>
          <p:nvPr/>
        </p:nvSpPr>
        <p:spPr>
          <a:xfrm>
            <a:off x="1457837" y="58041"/>
            <a:ext cx="2427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CC 1009 0 hours_#0.jpg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37E06-032F-BB4A-96F3-71A67681B559}"/>
              </a:ext>
            </a:extLst>
          </p:cNvPr>
          <p:cNvSpPr txBox="1"/>
          <p:nvPr/>
        </p:nvSpPr>
        <p:spPr>
          <a:xfrm>
            <a:off x="9131941" y="12769"/>
            <a:ext cx="2689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 2343 0 hours_#0.jpg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ACEA9-C03A-CC42-BA5C-FC900ACE9294}"/>
              </a:ext>
            </a:extLst>
          </p:cNvPr>
          <p:cNvSpPr txBox="1"/>
          <p:nvPr/>
        </p:nvSpPr>
        <p:spPr>
          <a:xfrm>
            <a:off x="234583" y="3290500"/>
            <a:ext cx="1915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MP1_1  0 hours_#0.jpg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4C650-9045-8D49-A253-EA6458A0C495}"/>
              </a:ext>
            </a:extLst>
          </p:cNvPr>
          <p:cNvSpPr txBox="1"/>
          <p:nvPr/>
        </p:nvSpPr>
        <p:spPr>
          <a:xfrm>
            <a:off x="3069314" y="3226985"/>
            <a:ext cx="2337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MP1_2 0 hours_#0.jpg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3BEFE-4664-E449-8248-68CF688DB469}"/>
              </a:ext>
            </a:extLst>
          </p:cNvPr>
          <p:cNvSpPr txBox="1"/>
          <p:nvPr/>
        </p:nvSpPr>
        <p:spPr>
          <a:xfrm>
            <a:off x="6335512" y="3254046"/>
            <a:ext cx="2421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MP1_3 0 hours_#0.jpg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8F1554-2F64-474D-99AA-5E7FCD4528FD}"/>
              </a:ext>
            </a:extLst>
          </p:cNvPr>
          <p:cNvSpPr txBox="1"/>
          <p:nvPr/>
        </p:nvSpPr>
        <p:spPr>
          <a:xfrm>
            <a:off x="9286530" y="3254046"/>
            <a:ext cx="2474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MP1_4 0 hours #0.jpg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220A7A-1817-5547-939B-2121C3740D83}"/>
              </a:ext>
            </a:extLst>
          </p:cNvPr>
          <p:cNvSpPr txBox="1"/>
          <p:nvPr/>
        </p:nvSpPr>
        <p:spPr>
          <a:xfrm>
            <a:off x="4650124" y="2518257"/>
            <a:ext cx="29423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SM Figure 10: (Early morning)</a:t>
            </a:r>
          </a:p>
        </p:txBody>
      </p:sp>
    </p:spTree>
    <p:extLst>
      <p:ext uri="{BB962C8B-B14F-4D97-AF65-F5344CB8AC3E}">
        <p14:creationId xmlns:p14="http://schemas.microsoft.com/office/powerpoint/2010/main" val="79507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21997-D5C4-6642-ABF4-D22F870FE2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1451" y="3161467"/>
            <a:ext cx="2927140" cy="2927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B649A-0280-9345-98B6-B4EB8BE66CDD}"/>
              </a:ext>
            </a:extLst>
          </p:cNvPr>
          <p:cNvSpPr txBox="1"/>
          <p:nvPr/>
        </p:nvSpPr>
        <p:spPr>
          <a:xfrm>
            <a:off x="398781" y="1128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E5498-587F-C341-A2C3-B9A97209550A}"/>
              </a:ext>
            </a:extLst>
          </p:cNvPr>
          <p:cNvSpPr txBox="1"/>
          <p:nvPr/>
        </p:nvSpPr>
        <p:spPr>
          <a:xfrm>
            <a:off x="6662522" y="1128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CC-2343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A91DC-F0A9-674C-8110-02766096BFF9}"/>
              </a:ext>
            </a:extLst>
          </p:cNvPr>
          <p:cNvSpPr txBox="1"/>
          <p:nvPr/>
        </p:nvSpPr>
        <p:spPr>
          <a:xfrm>
            <a:off x="883920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F322C-D1C1-2F46-9548-F53B7FF46715}"/>
              </a:ext>
            </a:extLst>
          </p:cNvPr>
          <p:cNvSpPr txBox="1"/>
          <p:nvPr/>
        </p:nvSpPr>
        <p:spPr>
          <a:xfrm>
            <a:off x="3766821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62C87-42FA-B64F-A646-ED90C1D08AC5}"/>
              </a:ext>
            </a:extLst>
          </p:cNvPr>
          <p:cNvSpPr txBox="1"/>
          <p:nvPr/>
        </p:nvSpPr>
        <p:spPr>
          <a:xfrm>
            <a:off x="6994236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B8691-A6A3-CC47-8219-0667973F11E0}"/>
              </a:ext>
            </a:extLst>
          </p:cNvPr>
          <p:cNvSpPr txBox="1"/>
          <p:nvPr/>
        </p:nvSpPr>
        <p:spPr>
          <a:xfrm>
            <a:off x="10030562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DA347B-0D74-6F47-98C8-2B0686C552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619" y="3091985"/>
            <a:ext cx="2994212" cy="29942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BC1672-24AE-C84E-9127-D61673F1286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070" y="3091985"/>
            <a:ext cx="2994213" cy="2994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4A81B3-D3A9-8041-8A1F-BFF0BC4F44C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8800" y="25790"/>
            <a:ext cx="2985301" cy="29853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FFAC0D-E1DD-0F45-9E78-318CAE31099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6187" y="52039"/>
            <a:ext cx="2985301" cy="29853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A7883F-D482-284C-8D04-0EE86262F867}"/>
              </a:ext>
            </a:extLst>
          </p:cNvPr>
          <p:cNvSpPr/>
          <p:nvPr/>
        </p:nvSpPr>
        <p:spPr>
          <a:xfrm>
            <a:off x="24118" y="17253"/>
            <a:ext cx="6071882" cy="6479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9900D8-5AC6-E848-AF44-3CD36203759D}"/>
              </a:ext>
            </a:extLst>
          </p:cNvPr>
          <p:cNvSpPr/>
          <p:nvPr/>
        </p:nvSpPr>
        <p:spPr>
          <a:xfrm>
            <a:off x="6146619" y="14378"/>
            <a:ext cx="6021263" cy="64793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10571-8C43-7142-8141-A9BD433D9537}"/>
              </a:ext>
            </a:extLst>
          </p:cNvPr>
          <p:cNvSpPr txBox="1"/>
          <p:nvPr/>
        </p:nvSpPr>
        <p:spPr>
          <a:xfrm>
            <a:off x="91707" y="6493714"/>
            <a:ext cx="4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3E74D6-4DDC-A243-AC5D-2CB7B966CED4}"/>
              </a:ext>
            </a:extLst>
          </p:cNvPr>
          <p:cNvSpPr txBox="1"/>
          <p:nvPr/>
        </p:nvSpPr>
        <p:spPr>
          <a:xfrm>
            <a:off x="6198273" y="6512840"/>
            <a:ext cx="49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014FEB-F508-5241-8208-797F9570C477}"/>
              </a:ext>
            </a:extLst>
          </p:cNvPr>
          <p:cNvSpPr txBox="1"/>
          <p:nvPr/>
        </p:nvSpPr>
        <p:spPr>
          <a:xfrm>
            <a:off x="2591109" y="1594617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F81E4C-FC6D-7947-BB79-4CC0BC59CD9A}"/>
              </a:ext>
            </a:extLst>
          </p:cNvPr>
          <p:cNvSpPr txBox="1"/>
          <p:nvPr/>
        </p:nvSpPr>
        <p:spPr>
          <a:xfrm>
            <a:off x="1690296" y="5142830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E15811-A705-6D44-8D97-4E822E366BE4}"/>
              </a:ext>
            </a:extLst>
          </p:cNvPr>
          <p:cNvSpPr txBox="1"/>
          <p:nvPr/>
        </p:nvSpPr>
        <p:spPr>
          <a:xfrm>
            <a:off x="4907628" y="4695459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496DA-5251-B442-9C21-473BE49BF786}"/>
              </a:ext>
            </a:extLst>
          </p:cNvPr>
          <p:cNvSpPr txBox="1"/>
          <p:nvPr/>
        </p:nvSpPr>
        <p:spPr>
          <a:xfrm>
            <a:off x="8617492" y="1247145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0DAB64-ADCE-7A4C-9387-CC16F9230D16}"/>
              </a:ext>
            </a:extLst>
          </p:cNvPr>
          <p:cNvSpPr txBox="1"/>
          <p:nvPr/>
        </p:nvSpPr>
        <p:spPr>
          <a:xfrm>
            <a:off x="7065572" y="4169218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36A94B-5F3F-144D-85C8-B0938CAF71C2}"/>
              </a:ext>
            </a:extLst>
          </p:cNvPr>
          <p:cNvSpPr txBox="1"/>
          <p:nvPr/>
        </p:nvSpPr>
        <p:spPr>
          <a:xfrm>
            <a:off x="10193698" y="4872998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D9B37-DA82-D14E-8668-D89B7F34B8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82" y="3091985"/>
            <a:ext cx="2985301" cy="29853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826234-0FFD-C44D-815C-A1DF21E6C151}"/>
              </a:ext>
            </a:extLst>
          </p:cNvPr>
          <p:cNvSpPr txBox="1"/>
          <p:nvPr/>
        </p:nvSpPr>
        <p:spPr>
          <a:xfrm>
            <a:off x="11000054" y="4376550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0660E2-C826-4E49-8474-E4A830C8EF16}"/>
              </a:ext>
            </a:extLst>
          </p:cNvPr>
          <p:cNvSpPr txBox="1"/>
          <p:nvPr/>
        </p:nvSpPr>
        <p:spPr>
          <a:xfrm>
            <a:off x="1590541" y="4970226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B70CEB-BBCE-E54B-B1A6-B42E6DCB8CDC}"/>
              </a:ext>
            </a:extLst>
          </p:cNvPr>
          <p:cNvSpPr txBox="1"/>
          <p:nvPr/>
        </p:nvSpPr>
        <p:spPr>
          <a:xfrm>
            <a:off x="1749533" y="101499"/>
            <a:ext cx="319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CC-1009 low CO2 T 31_#0.jpg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08009-8298-E644-BF4A-7F68883F222C}"/>
              </a:ext>
            </a:extLst>
          </p:cNvPr>
          <p:cNvSpPr txBox="1"/>
          <p:nvPr/>
        </p:nvSpPr>
        <p:spPr>
          <a:xfrm>
            <a:off x="7712640" y="74797"/>
            <a:ext cx="292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CC-2343 low CO2 T 31_#0.jpg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11633-1260-6042-8E5F-29085BD8CE3C}"/>
              </a:ext>
            </a:extLst>
          </p:cNvPr>
          <p:cNvSpPr txBox="1"/>
          <p:nvPr/>
        </p:nvSpPr>
        <p:spPr>
          <a:xfrm>
            <a:off x="54926" y="3135236"/>
            <a:ext cx="299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1.1 low CO2 T 31_#0.jpg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3F81F9-CCF0-294A-BBBE-1C8E00A08514}"/>
              </a:ext>
            </a:extLst>
          </p:cNvPr>
          <p:cNvSpPr txBox="1"/>
          <p:nvPr/>
        </p:nvSpPr>
        <p:spPr>
          <a:xfrm>
            <a:off x="3228837" y="3209944"/>
            <a:ext cx="284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1.2 low CO2 T 31_#0.jpg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038C4F-ED59-A147-AFC2-E069DC140FD0}"/>
              </a:ext>
            </a:extLst>
          </p:cNvPr>
          <p:cNvSpPr txBox="1"/>
          <p:nvPr/>
        </p:nvSpPr>
        <p:spPr>
          <a:xfrm>
            <a:off x="6263646" y="3254419"/>
            <a:ext cx="292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1.3 low CO2 T 31_#0.jpg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001B8C-C048-CB49-9984-BDDE3981BC39}"/>
              </a:ext>
            </a:extLst>
          </p:cNvPr>
          <p:cNvSpPr txBox="1"/>
          <p:nvPr/>
        </p:nvSpPr>
        <p:spPr>
          <a:xfrm>
            <a:off x="9241406" y="3319902"/>
            <a:ext cx="287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 1.4 low CO2 T 31_#0.jpg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CB3FAA0-378B-EE41-A1DB-7AEFE164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369" y="2422088"/>
            <a:ext cx="3689537" cy="24886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1800" dirty="0">
                <a:latin typeface="+mn-lt"/>
              </a:rPr>
              <a:t>Supplementary Material  Figure 11: 31 Hours Low CO</a:t>
            </a:r>
            <a:r>
              <a:rPr lang="en-US" sz="1800" baseline="-25000" dirty="0">
                <a:latin typeface="+mn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52040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83098E-9FF8-464E-9E9E-84D8A6244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0460" y="470774"/>
            <a:ext cx="2656142" cy="2923124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0E44B1D-8A13-7143-8B39-EABC8EB029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252" y="3719380"/>
            <a:ext cx="2228535" cy="2292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ED5881-2025-7849-873C-DDB7D61DC9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9258" y="423882"/>
            <a:ext cx="2103402" cy="290831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26800B4-9D61-FE48-8A3A-4A54167CC3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9258" y="3392070"/>
            <a:ext cx="2401999" cy="2670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F817F-BF47-8045-BF95-F6B2C639D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8453" y="3426434"/>
            <a:ext cx="2483622" cy="261217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4B489BD-5C98-7646-BA9A-765CC58D07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68453" y="470774"/>
            <a:ext cx="2103401" cy="27850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7BE2FF-FE95-5F4C-944F-95AFA57B7603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04791-0C18-154D-8575-0E0E51E2EC96}"/>
              </a:ext>
            </a:extLst>
          </p:cNvPr>
          <p:cNvSpPr/>
          <p:nvPr/>
        </p:nvSpPr>
        <p:spPr>
          <a:xfrm>
            <a:off x="0" y="301148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04872-0C28-2D41-A27C-3697E89E796E}"/>
              </a:ext>
            </a:extLst>
          </p:cNvPr>
          <p:cNvSpPr txBox="1"/>
          <p:nvPr/>
        </p:nvSpPr>
        <p:spPr>
          <a:xfrm>
            <a:off x="-2989" y="6320530"/>
            <a:ext cx="5992584" cy="46166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0B2A0-3F75-BE4C-A373-31EB37572D1F}"/>
              </a:ext>
            </a:extLst>
          </p:cNvPr>
          <p:cNvSpPr txBox="1"/>
          <p:nvPr/>
        </p:nvSpPr>
        <p:spPr>
          <a:xfrm>
            <a:off x="5995928" y="6320531"/>
            <a:ext cx="6063494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Methyl Viologen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6DBE9-8CDB-724F-BFD7-B145EBA70FC6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3BB4C-8978-2B42-A6A1-29529C92E8D3}"/>
              </a:ext>
            </a:extLst>
          </p:cNvPr>
          <p:cNvSpPr txBox="1"/>
          <p:nvPr/>
        </p:nvSpPr>
        <p:spPr>
          <a:xfrm>
            <a:off x="5960099" y="5949161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</p:txBody>
      </p:sp>
      <p:pic>
        <p:nvPicPr>
          <p:cNvPr id="19" name="Picture 18" descr="A picture containing white, nature&#10;&#10;Description automatically generated">
            <a:extLst>
              <a:ext uri="{FF2B5EF4-FFF2-40B4-BE49-F238E27FC236}">
                <a16:creationId xmlns:a16="http://schemas.microsoft.com/office/drawing/2014/main" id="{F3D6B948-EB98-5942-BE26-9BE0E3DFDF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805" y="470774"/>
            <a:ext cx="2341214" cy="3010178"/>
          </a:xfrm>
          <a:prstGeom prst="rect">
            <a:avLst/>
          </a:prstGeom>
        </p:spPr>
      </p:pic>
      <p:pic>
        <p:nvPicPr>
          <p:cNvPr id="27" name="Picture 26" descr="A picture containing rain, nature, white&#10;&#10;Description automatically generated">
            <a:extLst>
              <a:ext uri="{FF2B5EF4-FFF2-40B4-BE49-F238E27FC236}">
                <a16:creationId xmlns:a16="http://schemas.microsoft.com/office/drawing/2014/main" id="{CC8A8A99-6663-C840-A85C-B92FD2050A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9270" y="3506126"/>
            <a:ext cx="2228535" cy="266660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D3DD623-C1DA-3149-A789-A456B19FA936}"/>
              </a:ext>
            </a:extLst>
          </p:cNvPr>
          <p:cNvSpPr/>
          <p:nvPr/>
        </p:nvSpPr>
        <p:spPr>
          <a:xfrm>
            <a:off x="1588675" y="2621052"/>
            <a:ext cx="818293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13</a:t>
            </a:r>
            <a:r>
              <a:rPr lang="en-US" dirty="0"/>
              <a:t>: Representative light microscopy images of CC-2343 control (Panel A) and treated (Panel B) cells, two hours after our sinusoidal light had turned on, with .1μM of methyl viologen.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41682C-84AB-C349-8805-B940DD00B25E}"/>
              </a:ext>
            </a:extLst>
          </p:cNvPr>
          <p:cNvSpPr txBox="1"/>
          <p:nvPr/>
        </p:nvSpPr>
        <p:spPr>
          <a:xfrm>
            <a:off x="461536" y="589455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Control_1.tif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D638C-3AD3-6B49-980D-8BAA05C5FB19}"/>
              </a:ext>
            </a:extLst>
          </p:cNvPr>
          <p:cNvSpPr txBox="1"/>
          <p:nvPr/>
        </p:nvSpPr>
        <p:spPr>
          <a:xfrm>
            <a:off x="3081033" y="494765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Control_2.tif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AD01C-3F43-4D46-9040-6431486BA6C4}"/>
              </a:ext>
            </a:extLst>
          </p:cNvPr>
          <p:cNvSpPr txBox="1"/>
          <p:nvPr/>
        </p:nvSpPr>
        <p:spPr>
          <a:xfrm>
            <a:off x="3382564" y="483943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Control_4.tif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3003F-4B17-5746-A845-8C804D420681}"/>
              </a:ext>
            </a:extLst>
          </p:cNvPr>
          <p:cNvSpPr txBox="1"/>
          <p:nvPr/>
        </p:nvSpPr>
        <p:spPr>
          <a:xfrm>
            <a:off x="482484" y="3719379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Control_3.tif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6931F6-0A90-F645-827E-A5CDF1D9E46D}"/>
              </a:ext>
            </a:extLst>
          </p:cNvPr>
          <p:cNvSpPr/>
          <p:nvPr/>
        </p:nvSpPr>
        <p:spPr>
          <a:xfrm>
            <a:off x="7483797" y="432642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MV_1.tif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1699D5-D8DF-4A4C-8991-48EDE591995B}"/>
              </a:ext>
            </a:extLst>
          </p:cNvPr>
          <p:cNvSpPr/>
          <p:nvPr/>
        </p:nvSpPr>
        <p:spPr>
          <a:xfrm>
            <a:off x="9272177" y="416395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MV_2.tif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79B2FA-B1DC-2F4B-B272-752EFD063FD8}"/>
              </a:ext>
            </a:extLst>
          </p:cNvPr>
          <p:cNvSpPr/>
          <p:nvPr/>
        </p:nvSpPr>
        <p:spPr>
          <a:xfrm>
            <a:off x="6484934" y="4718479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MV_3.tif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133595-D5C6-8745-9066-93BCE4F967B5}"/>
              </a:ext>
            </a:extLst>
          </p:cNvPr>
          <p:cNvSpPr/>
          <p:nvPr/>
        </p:nvSpPr>
        <p:spPr>
          <a:xfrm>
            <a:off x="10609982" y="4718479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MV_4.tif</a:t>
            </a:r>
          </a:p>
        </p:txBody>
      </p:sp>
    </p:spTree>
    <p:extLst>
      <p:ext uri="{BB962C8B-B14F-4D97-AF65-F5344CB8AC3E}">
        <p14:creationId xmlns:p14="http://schemas.microsoft.com/office/powerpoint/2010/main" val="141281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rain, nature, white&#10;&#10;Description automatically generated">
            <a:extLst>
              <a:ext uri="{FF2B5EF4-FFF2-40B4-BE49-F238E27FC236}">
                <a16:creationId xmlns:a16="http://schemas.microsoft.com/office/drawing/2014/main" id="{9D00438B-FFD5-1746-8179-43EFCF9318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4924" y="382424"/>
            <a:ext cx="2462752" cy="2844956"/>
          </a:xfrm>
          <a:prstGeom prst="rect">
            <a:avLst/>
          </a:prstGeom>
        </p:spPr>
      </p:pic>
      <p:pic>
        <p:nvPicPr>
          <p:cNvPr id="15" name="Picture 14" descr="A picture containing white&#10;&#10;Description automatically generated">
            <a:extLst>
              <a:ext uri="{FF2B5EF4-FFF2-40B4-BE49-F238E27FC236}">
                <a16:creationId xmlns:a16="http://schemas.microsoft.com/office/drawing/2014/main" id="{7F9F133D-C57A-A243-ABB0-1579D98B5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5396" y="384534"/>
            <a:ext cx="2205089" cy="29131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4F3939-7667-5445-B3DC-DE593307D8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4924" y="3429000"/>
            <a:ext cx="1836113" cy="271287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62040B4-9493-3A45-B161-08B3CD1645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1951" y="3456839"/>
            <a:ext cx="2228534" cy="26525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2DC031-AB96-3F44-B8B5-26CA52F66A8C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182CC3-1EFD-7743-B7DA-016A46615886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B7D49A-EA44-3B43-B0B1-A93BB3ED5319}"/>
              </a:ext>
            </a:extLst>
          </p:cNvPr>
          <p:cNvSpPr txBox="1"/>
          <p:nvPr/>
        </p:nvSpPr>
        <p:spPr>
          <a:xfrm>
            <a:off x="5995928" y="6320531"/>
            <a:ext cx="6063494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Metronidazole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71F27C-47FF-BF4C-87E6-D2F344B24D12}"/>
              </a:ext>
            </a:extLst>
          </p:cNvPr>
          <p:cNvSpPr txBox="1"/>
          <p:nvPr/>
        </p:nvSpPr>
        <p:spPr>
          <a:xfrm>
            <a:off x="-2989" y="6320530"/>
            <a:ext cx="5992584" cy="46166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9DDD87-8E9B-154F-BB16-3067F31C1F86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B6A4D7-79FB-DB43-B4C7-F5B7028961B2}"/>
              </a:ext>
            </a:extLst>
          </p:cNvPr>
          <p:cNvSpPr txBox="1"/>
          <p:nvPr/>
        </p:nvSpPr>
        <p:spPr>
          <a:xfrm>
            <a:off x="5960099" y="5949161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</p:txBody>
      </p:sp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19B4A6EA-EE43-5F44-9853-35EA6565755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867" y="503633"/>
            <a:ext cx="2202850" cy="25441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2E9705-DA9A-7C42-8824-C1EE5C7F65D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1580" y="3187983"/>
            <a:ext cx="1685479" cy="2881988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7E086BA6-90B8-124B-BE3B-0D7AAF4EB0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9" y="3187983"/>
            <a:ext cx="2385281" cy="2789178"/>
          </a:xfrm>
          <a:prstGeom prst="rect">
            <a:avLst/>
          </a:prstGeom>
        </p:spPr>
      </p:pic>
      <p:pic>
        <p:nvPicPr>
          <p:cNvPr id="28" name="Picture 27" descr="A picture containing nature, white&#10;&#10;Description automatically generated">
            <a:extLst>
              <a:ext uri="{FF2B5EF4-FFF2-40B4-BE49-F238E27FC236}">
                <a16:creationId xmlns:a16="http://schemas.microsoft.com/office/drawing/2014/main" id="{D4ACEB61-14C6-434D-BAFE-B06A82A99AC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96"/>
          <a:stretch/>
        </p:blipFill>
        <p:spPr>
          <a:xfrm>
            <a:off x="3359469" y="503633"/>
            <a:ext cx="2019101" cy="24857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C36309-248C-EF41-8749-924DDA468E40}"/>
              </a:ext>
            </a:extLst>
          </p:cNvPr>
          <p:cNvSpPr/>
          <p:nvPr/>
        </p:nvSpPr>
        <p:spPr>
          <a:xfrm>
            <a:off x="2725003" y="2116655"/>
            <a:ext cx="594312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14</a:t>
            </a:r>
            <a:r>
              <a:rPr lang="en-US" dirty="0"/>
              <a:t>: Representative light microscopy images of CC-2343 control (Panel A) and treated (Panel B) cells, two hours after our sinusoidal light had turned on, with 4mM of metronidazole.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1C1517-2919-D240-A13B-7DDD39026539}"/>
              </a:ext>
            </a:extLst>
          </p:cNvPr>
          <p:cNvSpPr txBox="1"/>
          <p:nvPr/>
        </p:nvSpPr>
        <p:spPr>
          <a:xfrm>
            <a:off x="378332" y="56145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1A0B45-F24C-9642-965A-ADFA258C05FE}"/>
              </a:ext>
            </a:extLst>
          </p:cNvPr>
          <p:cNvSpPr txBox="1"/>
          <p:nvPr/>
        </p:nvSpPr>
        <p:spPr>
          <a:xfrm>
            <a:off x="3721042" y="1683669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Control_2.tif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178CB2-0F14-454A-8EA1-F51948B5CD33}"/>
              </a:ext>
            </a:extLst>
          </p:cNvPr>
          <p:cNvSpPr txBox="1"/>
          <p:nvPr/>
        </p:nvSpPr>
        <p:spPr>
          <a:xfrm>
            <a:off x="1358842" y="3253872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Control_3.tif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26D542-86F0-2641-8869-BBCF89B3A8A5}"/>
              </a:ext>
            </a:extLst>
          </p:cNvPr>
          <p:cNvSpPr txBox="1"/>
          <p:nvPr/>
        </p:nvSpPr>
        <p:spPr>
          <a:xfrm>
            <a:off x="3670851" y="5706135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Control_4.tif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4B5872-858B-F741-8AEE-5302545A56FC}"/>
              </a:ext>
            </a:extLst>
          </p:cNvPr>
          <p:cNvSpPr txBox="1"/>
          <p:nvPr/>
        </p:nvSpPr>
        <p:spPr>
          <a:xfrm>
            <a:off x="6564924" y="348420"/>
            <a:ext cx="197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Metro_1.tif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27E8E3-7C88-934C-9807-8B7C86FA4938}"/>
              </a:ext>
            </a:extLst>
          </p:cNvPr>
          <p:cNvSpPr txBox="1"/>
          <p:nvPr/>
        </p:nvSpPr>
        <p:spPr>
          <a:xfrm>
            <a:off x="9235396" y="382424"/>
            <a:ext cx="197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Metro_2.tif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755373-236B-9345-A182-938DD9306875}"/>
              </a:ext>
            </a:extLst>
          </p:cNvPr>
          <p:cNvSpPr txBox="1"/>
          <p:nvPr/>
        </p:nvSpPr>
        <p:spPr>
          <a:xfrm>
            <a:off x="6532163" y="4961611"/>
            <a:ext cx="197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Metro_3.tif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CF6754-AEFB-5340-ABAE-045E48AA4C7C}"/>
              </a:ext>
            </a:extLst>
          </p:cNvPr>
          <p:cNvSpPr txBox="1"/>
          <p:nvPr/>
        </p:nvSpPr>
        <p:spPr>
          <a:xfrm>
            <a:off x="9159537" y="3538115"/>
            <a:ext cx="197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Metro_4.tif</a:t>
            </a:r>
          </a:p>
        </p:txBody>
      </p:sp>
    </p:spTree>
    <p:extLst>
      <p:ext uri="{BB962C8B-B14F-4D97-AF65-F5344CB8AC3E}">
        <p14:creationId xmlns:p14="http://schemas.microsoft.com/office/powerpoint/2010/main" val="2245613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7A2E34-3281-4544-AA13-46086291F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185" y="297914"/>
            <a:ext cx="2249875" cy="2892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B94B9-5E7F-6840-A129-0F7D0135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9899" y="3571618"/>
            <a:ext cx="2249875" cy="2744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B35AB-CC53-2147-954F-C522840FF2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4118" y="2867156"/>
            <a:ext cx="2249875" cy="3473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B28A4-90C6-164E-8DB9-364224AAD6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8203" y="297914"/>
            <a:ext cx="2135790" cy="248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7A316-937C-4246-88E2-A3DB1FBEE3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3371" y="343765"/>
            <a:ext cx="2658730" cy="5935917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45A38E25-960D-DA4F-BA1D-7736D14990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0933" y="297914"/>
            <a:ext cx="2130497" cy="248449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3CE291D-EEDD-A44B-BD36-9B6531B15B2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0933" y="3311724"/>
            <a:ext cx="2130497" cy="30292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4095A0-075B-104D-94AF-F9F55B279512}"/>
              </a:ext>
            </a:extLst>
          </p:cNvPr>
          <p:cNvSpPr/>
          <p:nvPr/>
        </p:nvSpPr>
        <p:spPr>
          <a:xfrm>
            <a:off x="650451" y="170377"/>
            <a:ext cx="5281424" cy="61984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A5945-B411-2D4B-8DBE-D330BC03556D}"/>
              </a:ext>
            </a:extLst>
          </p:cNvPr>
          <p:cNvSpPr/>
          <p:nvPr/>
        </p:nvSpPr>
        <p:spPr>
          <a:xfrm>
            <a:off x="6049486" y="193823"/>
            <a:ext cx="5257978" cy="6198456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8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6DC0B-B5B5-0A48-880C-5AE3B8AE88AE}"/>
              </a:ext>
            </a:extLst>
          </p:cNvPr>
          <p:cNvSpPr txBox="1"/>
          <p:nvPr/>
        </p:nvSpPr>
        <p:spPr>
          <a:xfrm>
            <a:off x="650451" y="6415322"/>
            <a:ext cx="5257978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E84DF-C571-CE46-AD20-80A8A39E6EE0}"/>
              </a:ext>
            </a:extLst>
          </p:cNvPr>
          <p:cNvSpPr txBox="1"/>
          <p:nvPr/>
        </p:nvSpPr>
        <p:spPr>
          <a:xfrm>
            <a:off x="6031353" y="6403600"/>
            <a:ext cx="5257978" cy="46166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ASCORBATE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6E92AD-DD39-1C4E-941B-DF018BB299E9}"/>
              </a:ext>
            </a:extLst>
          </p:cNvPr>
          <p:cNvSpPr/>
          <p:nvPr/>
        </p:nvSpPr>
        <p:spPr>
          <a:xfrm>
            <a:off x="3048000" y="2551837"/>
            <a:ext cx="6096000" cy="147732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15</a:t>
            </a:r>
            <a:r>
              <a:rPr lang="en-US" dirty="0"/>
              <a:t>: Representative light microscopy images of CC-1009 control (Panel A) and 10mM ascorbate treated (Panel B) cells,  grown for 24 hours while being bubbled with air (low CO</a:t>
            </a:r>
            <a:r>
              <a:rPr lang="en-US" baseline="-25000" dirty="0"/>
              <a:t>2</a:t>
            </a:r>
            <a:r>
              <a:rPr lang="en-US" dirty="0"/>
              <a:t>) in minimal 2NBH media under ~85 </a:t>
            </a:r>
            <a:r>
              <a:rPr lang="en-US" dirty="0" err="1"/>
              <a:t>μmoles</a:t>
            </a:r>
            <a:r>
              <a:rPr lang="en-US" dirty="0"/>
              <a:t> photons m</a:t>
            </a:r>
            <a:r>
              <a:rPr lang="en-US" baseline="30000" dirty="0"/>
              <a:t>-2</a:t>
            </a:r>
            <a:r>
              <a:rPr lang="en-US" dirty="0"/>
              <a:t> s</a:t>
            </a:r>
            <a:r>
              <a:rPr lang="en-US" baseline="30000" dirty="0"/>
              <a:t>-1</a:t>
            </a:r>
            <a:r>
              <a:rPr lang="en-US" dirty="0"/>
              <a:t> 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60314-DAF3-664A-ACD4-3B26EE396804}"/>
              </a:ext>
            </a:extLst>
          </p:cNvPr>
          <p:cNvSpPr txBox="1"/>
          <p:nvPr/>
        </p:nvSpPr>
        <p:spPr>
          <a:xfrm flipH="1">
            <a:off x="508670" y="6005337"/>
            <a:ext cx="65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79CB7C-4F50-8B43-88BD-BDD00BABE0B8}"/>
              </a:ext>
            </a:extLst>
          </p:cNvPr>
          <p:cNvSpPr txBox="1"/>
          <p:nvPr/>
        </p:nvSpPr>
        <p:spPr>
          <a:xfrm>
            <a:off x="5972792" y="6022947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DD4DDA-FEC0-7B4B-B275-535C36ED0E57}"/>
              </a:ext>
            </a:extLst>
          </p:cNvPr>
          <p:cNvSpPr txBox="1"/>
          <p:nvPr/>
        </p:nvSpPr>
        <p:spPr>
          <a:xfrm>
            <a:off x="609534" y="240553"/>
            <a:ext cx="312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AscorbateExpControl_1.tif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B76B2F-052B-1D40-9F3D-48069597F037}"/>
              </a:ext>
            </a:extLst>
          </p:cNvPr>
          <p:cNvSpPr txBox="1"/>
          <p:nvPr/>
        </p:nvSpPr>
        <p:spPr>
          <a:xfrm>
            <a:off x="3636954" y="320424"/>
            <a:ext cx="24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AscorbateExpControl_2.tif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0BEB9A-5A9C-BE4A-80A2-A76D6937C0F2}"/>
              </a:ext>
            </a:extLst>
          </p:cNvPr>
          <p:cNvSpPr txBox="1"/>
          <p:nvPr/>
        </p:nvSpPr>
        <p:spPr>
          <a:xfrm>
            <a:off x="884019" y="4906373"/>
            <a:ext cx="276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AscorbateExpControl_3.tif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A36763-0D2D-FA4E-BBDE-0D211FBFDB57}"/>
              </a:ext>
            </a:extLst>
          </p:cNvPr>
          <p:cNvSpPr txBox="1"/>
          <p:nvPr/>
        </p:nvSpPr>
        <p:spPr>
          <a:xfrm>
            <a:off x="3465489" y="4451721"/>
            <a:ext cx="24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AscorbateExpControl_4.tif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FFE20E-B404-A24D-AEB0-3E9B88DB51C2}"/>
              </a:ext>
            </a:extLst>
          </p:cNvPr>
          <p:cNvSpPr/>
          <p:nvPr/>
        </p:nvSpPr>
        <p:spPr>
          <a:xfrm>
            <a:off x="6618357" y="505090"/>
            <a:ext cx="149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Ascorbate1.tif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5260D-1B89-DF48-9EBB-958C74425859}"/>
              </a:ext>
            </a:extLst>
          </p:cNvPr>
          <p:cNvSpPr txBox="1"/>
          <p:nvPr/>
        </p:nvSpPr>
        <p:spPr>
          <a:xfrm>
            <a:off x="8934044" y="538918"/>
            <a:ext cx="18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Ascorbate2.tif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18DBB1-E649-0845-9BA7-8C78BED027E2}"/>
              </a:ext>
            </a:extLst>
          </p:cNvPr>
          <p:cNvSpPr txBox="1"/>
          <p:nvPr/>
        </p:nvSpPr>
        <p:spPr>
          <a:xfrm>
            <a:off x="6301323" y="4118593"/>
            <a:ext cx="168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Ascorbate3.tif</a:t>
            </a:r>
          </a:p>
        </p:txBody>
      </p:sp>
    </p:spTree>
    <p:extLst>
      <p:ext uri="{BB962C8B-B14F-4D97-AF65-F5344CB8AC3E}">
        <p14:creationId xmlns:p14="http://schemas.microsoft.com/office/powerpoint/2010/main" val="3062903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D7A087-3DB6-B841-BDC6-596B772527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2437" y="249188"/>
            <a:ext cx="2202823" cy="2967062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C9BDE9E2-ECF9-E743-927B-3552F9FD4C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407" y="3216250"/>
            <a:ext cx="1891321" cy="3033263"/>
          </a:xfrm>
          <a:prstGeom prst="rect">
            <a:avLst/>
          </a:prstGeom>
        </p:spPr>
      </p:pic>
      <p:pic>
        <p:nvPicPr>
          <p:cNvPr id="19" name="Picture 18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E464A8B1-8D37-314C-A3DE-46DB2175C3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5307" y="3444348"/>
            <a:ext cx="2209953" cy="2819846"/>
          </a:xfrm>
          <a:prstGeom prst="rect">
            <a:avLst/>
          </a:prstGeom>
        </p:spPr>
      </p:pic>
      <p:pic>
        <p:nvPicPr>
          <p:cNvPr id="23" name="Picture 22" descr="A picture containing nature, rain, white&#10;&#10;Description automatically generated">
            <a:extLst>
              <a:ext uri="{FF2B5EF4-FFF2-40B4-BE49-F238E27FC236}">
                <a16:creationId xmlns:a16="http://schemas.microsoft.com/office/drawing/2014/main" id="{D171B060-DB39-C949-A83C-0B38F783C8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518" y="209782"/>
            <a:ext cx="2112304" cy="2967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3E72AC-8238-4B40-BB1B-99D38AC974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5989" y="233664"/>
            <a:ext cx="2188346" cy="3162206"/>
          </a:xfrm>
          <a:prstGeom prst="rect">
            <a:avLst/>
          </a:prstGeom>
        </p:spPr>
      </p:pic>
      <p:pic>
        <p:nvPicPr>
          <p:cNvPr id="15" name="Picture 14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D3416339-D452-C748-B628-265836FE51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3171" y="3683310"/>
            <a:ext cx="2432246" cy="2670569"/>
          </a:xfrm>
          <a:prstGeom prst="rect">
            <a:avLst/>
          </a:prstGeom>
        </p:spPr>
      </p:pic>
      <p:pic>
        <p:nvPicPr>
          <p:cNvPr id="16" name="Picture 15" descr="A picture containing nature&#10;&#10;Description automatically generated">
            <a:extLst>
              <a:ext uri="{FF2B5EF4-FFF2-40B4-BE49-F238E27FC236}">
                <a16:creationId xmlns:a16="http://schemas.microsoft.com/office/drawing/2014/main" id="{88BCDABE-BF47-DF41-BE68-97B085B140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565" y="233664"/>
            <a:ext cx="2188346" cy="2982830"/>
          </a:xfrm>
          <a:prstGeom prst="rect">
            <a:avLst/>
          </a:prstGeom>
        </p:spPr>
      </p:pic>
      <p:pic>
        <p:nvPicPr>
          <p:cNvPr id="18" name="Picture 17" descr="A picture containing nature&#10;&#10;Description automatically generated">
            <a:extLst>
              <a:ext uri="{FF2B5EF4-FFF2-40B4-BE49-F238E27FC236}">
                <a16:creationId xmlns:a16="http://schemas.microsoft.com/office/drawing/2014/main" id="{AF4F212C-30EE-474D-87FB-35558A50732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906" y="3216250"/>
            <a:ext cx="2188346" cy="32760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9DD9099-D37C-464E-AB06-C9EBB5AA6B38}"/>
              </a:ext>
            </a:extLst>
          </p:cNvPr>
          <p:cNvSpPr/>
          <p:nvPr/>
        </p:nvSpPr>
        <p:spPr>
          <a:xfrm>
            <a:off x="673897" y="170377"/>
            <a:ext cx="5257978" cy="619845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85C7AA-4632-2A4A-9CF6-74A924A77410}"/>
              </a:ext>
            </a:extLst>
          </p:cNvPr>
          <p:cNvSpPr/>
          <p:nvPr/>
        </p:nvSpPr>
        <p:spPr>
          <a:xfrm>
            <a:off x="6049486" y="193823"/>
            <a:ext cx="5257978" cy="6198456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8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E5B9B4-378F-5445-B304-6C0743EE7915}"/>
              </a:ext>
            </a:extLst>
          </p:cNvPr>
          <p:cNvSpPr txBox="1"/>
          <p:nvPr/>
        </p:nvSpPr>
        <p:spPr>
          <a:xfrm>
            <a:off x="6031353" y="6403600"/>
            <a:ext cx="5257978" cy="46166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DIMETHYLTHIOUREA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6DA0AF-EF9A-5A43-9027-B4F67A05741D}"/>
              </a:ext>
            </a:extLst>
          </p:cNvPr>
          <p:cNvSpPr txBox="1"/>
          <p:nvPr/>
        </p:nvSpPr>
        <p:spPr>
          <a:xfrm>
            <a:off x="650451" y="6415322"/>
            <a:ext cx="5257978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B9AF73-A6C6-9245-BD83-6A1067369FCB}"/>
              </a:ext>
            </a:extLst>
          </p:cNvPr>
          <p:cNvSpPr/>
          <p:nvPr/>
        </p:nvSpPr>
        <p:spPr>
          <a:xfrm>
            <a:off x="3187953" y="2589823"/>
            <a:ext cx="6096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16</a:t>
            </a:r>
            <a:r>
              <a:rPr lang="en-US" dirty="0"/>
              <a:t>: Representative light microscopy images of CC-1009 control (Panel A) and 15mM </a:t>
            </a:r>
            <a:r>
              <a:rPr lang="en-US" dirty="0" err="1"/>
              <a:t>dimethylthiourea</a:t>
            </a:r>
            <a:r>
              <a:rPr lang="en-US" dirty="0"/>
              <a:t> treated (Panel B) cells.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6BE59-0EC1-2145-8457-7E50D5A88D6E}"/>
              </a:ext>
            </a:extLst>
          </p:cNvPr>
          <p:cNvSpPr txBox="1"/>
          <p:nvPr/>
        </p:nvSpPr>
        <p:spPr>
          <a:xfrm>
            <a:off x="987346" y="233664"/>
            <a:ext cx="228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DimethylControl_1.tif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C77F69-F201-0747-8F8D-FC4F38486458}"/>
              </a:ext>
            </a:extLst>
          </p:cNvPr>
          <p:cNvSpPr txBox="1"/>
          <p:nvPr/>
        </p:nvSpPr>
        <p:spPr>
          <a:xfrm>
            <a:off x="3518742" y="233664"/>
            <a:ext cx="2281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DimethylControl_2.tif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D1925-DDD0-5F44-ACAA-52F950B8FFC8}"/>
              </a:ext>
            </a:extLst>
          </p:cNvPr>
          <p:cNvSpPr txBox="1"/>
          <p:nvPr/>
        </p:nvSpPr>
        <p:spPr>
          <a:xfrm>
            <a:off x="865478" y="4854271"/>
            <a:ext cx="220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DimethylControl_3.tif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41016-85E4-894A-874C-07C9F795126A}"/>
              </a:ext>
            </a:extLst>
          </p:cNvPr>
          <p:cNvSpPr txBox="1"/>
          <p:nvPr/>
        </p:nvSpPr>
        <p:spPr>
          <a:xfrm>
            <a:off x="3370882" y="4938140"/>
            <a:ext cx="229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DimethylControl_4.tif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19E6C-CCDB-2C46-8E77-0AC6A0AAF326}"/>
              </a:ext>
            </a:extLst>
          </p:cNvPr>
          <p:cNvSpPr txBox="1"/>
          <p:nvPr/>
        </p:nvSpPr>
        <p:spPr>
          <a:xfrm>
            <a:off x="6266819" y="249188"/>
            <a:ext cx="244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Dimethylthiourea_1.tif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27383-C6EB-F849-A3C9-FB1C9BC93880}"/>
              </a:ext>
            </a:extLst>
          </p:cNvPr>
          <p:cNvSpPr txBox="1"/>
          <p:nvPr/>
        </p:nvSpPr>
        <p:spPr>
          <a:xfrm>
            <a:off x="9024079" y="458402"/>
            <a:ext cx="24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Dimethylthiourea_2.tif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A2F6F-82C1-1E43-A72B-19AF5C7577DA}"/>
              </a:ext>
            </a:extLst>
          </p:cNvPr>
          <p:cNvSpPr txBox="1"/>
          <p:nvPr/>
        </p:nvSpPr>
        <p:spPr>
          <a:xfrm>
            <a:off x="6353565" y="3912433"/>
            <a:ext cx="231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Dimethylthiourea_3.tif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6981D-03E4-014E-A323-C52707F07983}"/>
              </a:ext>
            </a:extLst>
          </p:cNvPr>
          <p:cNvSpPr txBox="1"/>
          <p:nvPr/>
        </p:nvSpPr>
        <p:spPr>
          <a:xfrm>
            <a:off x="9024079" y="3867462"/>
            <a:ext cx="240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Dimethylthiourea_4.tif</a:t>
            </a:r>
          </a:p>
        </p:txBody>
      </p:sp>
    </p:spTree>
    <p:extLst>
      <p:ext uri="{BB962C8B-B14F-4D97-AF65-F5344CB8AC3E}">
        <p14:creationId xmlns:p14="http://schemas.microsoft.com/office/powerpoint/2010/main" val="186619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75111D-DA86-9249-BCB5-6E45C54EEB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591" y="519626"/>
            <a:ext cx="1396692" cy="1396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B0A31-D1CC-E245-8DE5-0338989CFA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2102" y="503732"/>
            <a:ext cx="1396692" cy="1396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81B34-55AE-384A-8574-875B842903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538" y="512620"/>
            <a:ext cx="1396692" cy="139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116A1-2AF8-4F41-9873-473B6FBCFC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200" y="490058"/>
            <a:ext cx="1396692" cy="14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5B0E2-AEE3-7146-8A8C-D2B9425BC4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108" y="476748"/>
            <a:ext cx="1410800" cy="141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0A6AD-E00D-D840-AB30-BA747F57FC1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730" y="476747"/>
            <a:ext cx="1410800" cy="141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52410-E7CB-F349-8898-EAC414031AB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645" y="2091843"/>
            <a:ext cx="1396692" cy="1396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316F03-8C79-364A-8840-7033DD2E6A9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8370" y="2092011"/>
            <a:ext cx="1396692" cy="1396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F2345-9F76-7D44-9C99-4E380B4C18B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396" y="2105517"/>
            <a:ext cx="1395805" cy="1395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DF7561-597E-4849-9DFE-EFD9E7159DC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7022" y="2103681"/>
            <a:ext cx="1395805" cy="1395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02FEEC-9BD9-D840-9FEE-FA371125FCB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2257" y="2098848"/>
            <a:ext cx="1381847" cy="1395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6F992-098A-814D-AB7C-6746770EB5C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8719" y="3670780"/>
            <a:ext cx="1396691" cy="1396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8C829A-690E-DA46-8637-396C36B3199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522" y="3679689"/>
            <a:ext cx="1396691" cy="1396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68F18F-C5DF-C646-BA5F-DD942E8DC0D8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750" y="3679689"/>
            <a:ext cx="1396691" cy="1396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921CC6-7EF8-9E47-A6C0-FA70E4B230E8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71" y="3669744"/>
            <a:ext cx="1397727" cy="1397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5E0754-F686-9741-A28E-AF20267EBC9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75" y="3669743"/>
            <a:ext cx="1395805" cy="1395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3220F7-7674-3149-B91A-CD00A1A22EE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0148" y="3668858"/>
            <a:ext cx="1382724" cy="13966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DD96CC-47DA-874E-826D-1D54E728F2F1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763" y="5253689"/>
            <a:ext cx="1396691" cy="13966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8FF8F5-1E79-9847-972A-D7CFE5E1C9E3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704" y="5253689"/>
            <a:ext cx="1394846" cy="13948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366E9B-FD0B-2846-8DF2-D00FE20D7B3B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124" y="5253689"/>
            <a:ext cx="1395805" cy="13958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2455E3-42C2-0A42-A9C6-40FFE9F38687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073" y="5255138"/>
            <a:ext cx="1411846" cy="13977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382DBF-91E1-2341-9844-225F75F61A19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064" y="5253690"/>
            <a:ext cx="1397727" cy="13977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2A355E-7487-184D-834B-A5EE857F490A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6841" y="5251846"/>
            <a:ext cx="1396689" cy="1396689"/>
          </a:xfrm>
          <a:prstGeom prst="rect">
            <a:avLst/>
          </a:prstGeom>
        </p:spPr>
      </p:pic>
      <p:sp>
        <p:nvSpPr>
          <p:cNvPr id="29" name="Title 8">
            <a:extLst>
              <a:ext uri="{FF2B5EF4-FFF2-40B4-BE49-F238E27FC236}">
                <a16:creationId xmlns:a16="http://schemas.microsoft.com/office/drawing/2014/main" id="{17749292-1F42-E64C-8A26-7C57E06B630E}"/>
              </a:ext>
            </a:extLst>
          </p:cNvPr>
          <p:cNvSpPr txBox="1">
            <a:spLocks/>
          </p:cNvSpPr>
          <p:nvPr/>
        </p:nvSpPr>
        <p:spPr>
          <a:xfrm>
            <a:off x="2188727" y="210502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CC-1009</a:t>
            </a:r>
          </a:p>
        </p:txBody>
      </p:sp>
      <p:sp>
        <p:nvSpPr>
          <p:cNvPr id="30" name="Title 8">
            <a:extLst>
              <a:ext uri="{FF2B5EF4-FFF2-40B4-BE49-F238E27FC236}">
                <a16:creationId xmlns:a16="http://schemas.microsoft.com/office/drawing/2014/main" id="{DCD02B93-C0F1-154D-856B-7C0AE99BAAFA}"/>
              </a:ext>
            </a:extLst>
          </p:cNvPr>
          <p:cNvSpPr txBox="1">
            <a:spLocks/>
          </p:cNvSpPr>
          <p:nvPr/>
        </p:nvSpPr>
        <p:spPr>
          <a:xfrm>
            <a:off x="3595248" y="19558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c1_1</a:t>
            </a:r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15CD2E55-51D5-6043-974C-EF9DD31DD4E4}"/>
              </a:ext>
            </a:extLst>
          </p:cNvPr>
          <p:cNvSpPr txBox="1">
            <a:spLocks/>
          </p:cNvSpPr>
          <p:nvPr/>
        </p:nvSpPr>
        <p:spPr>
          <a:xfrm>
            <a:off x="5001769" y="19558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c1_2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895C0CFB-F28F-9E45-9CF8-E7AB60C677CE}"/>
              </a:ext>
            </a:extLst>
          </p:cNvPr>
          <p:cNvSpPr txBox="1">
            <a:spLocks/>
          </p:cNvSpPr>
          <p:nvPr/>
        </p:nvSpPr>
        <p:spPr>
          <a:xfrm>
            <a:off x="6364511" y="19558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c1_3</a:t>
            </a:r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0AE80AFE-5325-1F43-B42B-A7251E0B22D5}"/>
              </a:ext>
            </a:extLst>
          </p:cNvPr>
          <p:cNvSpPr txBox="1">
            <a:spLocks/>
          </p:cNvSpPr>
          <p:nvPr/>
        </p:nvSpPr>
        <p:spPr>
          <a:xfrm>
            <a:off x="7785148" y="16722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c1_4</a:t>
            </a:r>
          </a:p>
        </p:txBody>
      </p:sp>
      <p:sp>
        <p:nvSpPr>
          <p:cNvPr id="34" name="Title 8">
            <a:extLst>
              <a:ext uri="{FF2B5EF4-FFF2-40B4-BE49-F238E27FC236}">
                <a16:creationId xmlns:a16="http://schemas.microsoft.com/office/drawing/2014/main" id="{85832F5A-D9EB-9D44-8AAE-764CAE2BF5F1}"/>
              </a:ext>
            </a:extLst>
          </p:cNvPr>
          <p:cNvSpPr txBox="1">
            <a:spLocks/>
          </p:cNvSpPr>
          <p:nvPr/>
        </p:nvSpPr>
        <p:spPr>
          <a:xfrm>
            <a:off x="9208555" y="162437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CC-2343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989B60-5B99-AC4C-83F2-7D6749D2F49A}"/>
              </a:ext>
            </a:extLst>
          </p:cNvPr>
          <p:cNvSpPr txBox="1"/>
          <p:nvPr/>
        </p:nvSpPr>
        <p:spPr>
          <a:xfrm rot="16200000">
            <a:off x="1277631" y="1067794"/>
            <a:ext cx="1110852" cy="255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Hyperoxia (6 h)</a:t>
            </a:r>
            <a:r>
              <a:rPr lang="en-US" sz="1059" b="1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915163-E99D-C64C-8727-E32DCE4A733D}"/>
              </a:ext>
            </a:extLst>
          </p:cNvPr>
          <p:cNvSpPr txBox="1"/>
          <p:nvPr/>
        </p:nvSpPr>
        <p:spPr>
          <a:xfrm rot="16200000">
            <a:off x="1293471" y="2715312"/>
            <a:ext cx="1106582" cy="241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Hyperoxia (36 h)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67C88E-483F-0F43-915E-D875C2117A64}"/>
              </a:ext>
            </a:extLst>
          </p:cNvPr>
          <p:cNvSpPr txBox="1"/>
          <p:nvPr/>
        </p:nvSpPr>
        <p:spPr>
          <a:xfrm rot="16200000">
            <a:off x="1368214" y="4242561"/>
            <a:ext cx="944871" cy="241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High Light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F4CF9D-2D18-A64E-9064-251882D95ED6}"/>
              </a:ext>
            </a:extLst>
          </p:cNvPr>
          <p:cNvSpPr txBox="1"/>
          <p:nvPr/>
        </p:nvSpPr>
        <p:spPr>
          <a:xfrm rot="16200000">
            <a:off x="1279948" y="5829323"/>
            <a:ext cx="1133630" cy="241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Low CO</a:t>
            </a:r>
            <a:r>
              <a:rPr lang="en-US" sz="971" b="1" baseline="-25000" dirty="0"/>
              <a:t>2</a:t>
            </a:r>
            <a:r>
              <a:rPr lang="en-US" sz="971" b="1" dirty="0"/>
              <a:t> (6h)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7CAADE-D086-8741-91F3-855F2E2F496E}"/>
              </a:ext>
            </a:extLst>
          </p:cNvPr>
          <p:cNvSpPr/>
          <p:nvPr/>
        </p:nvSpPr>
        <p:spPr>
          <a:xfrm>
            <a:off x="6281887" y="146350"/>
            <a:ext cx="4251643" cy="660172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7DF6E6-BF14-824A-9F63-0D23D93D0337}"/>
              </a:ext>
            </a:extLst>
          </p:cNvPr>
          <p:cNvSpPr txBox="1"/>
          <p:nvPr/>
        </p:nvSpPr>
        <p:spPr>
          <a:xfrm>
            <a:off x="2035890" y="6434344"/>
            <a:ext cx="230832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88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B9A420-5CAC-634D-A448-2C56C0031041}"/>
              </a:ext>
            </a:extLst>
          </p:cNvPr>
          <p:cNvSpPr txBox="1"/>
          <p:nvPr/>
        </p:nvSpPr>
        <p:spPr>
          <a:xfrm>
            <a:off x="6364511" y="6414871"/>
            <a:ext cx="230832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88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69CAA6-96BA-1941-95F0-281FF61E54FF}"/>
              </a:ext>
            </a:extLst>
          </p:cNvPr>
          <p:cNvSpPr txBox="1"/>
          <p:nvPr/>
        </p:nvSpPr>
        <p:spPr>
          <a:xfrm>
            <a:off x="2821281" y="1423097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2B42AE-11D9-174D-9D16-44F04B7D5241}"/>
              </a:ext>
            </a:extLst>
          </p:cNvPr>
          <p:cNvSpPr txBox="1"/>
          <p:nvPr/>
        </p:nvSpPr>
        <p:spPr>
          <a:xfrm>
            <a:off x="3860698" y="1124492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56F41B-2BA7-6C41-A7CA-18D12BBEB975}"/>
              </a:ext>
            </a:extLst>
          </p:cNvPr>
          <p:cNvSpPr txBox="1"/>
          <p:nvPr/>
        </p:nvSpPr>
        <p:spPr>
          <a:xfrm>
            <a:off x="5567671" y="1092621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421845-D682-0F43-B8D1-700A7589A6ED}"/>
              </a:ext>
            </a:extLst>
          </p:cNvPr>
          <p:cNvSpPr txBox="1"/>
          <p:nvPr/>
        </p:nvSpPr>
        <p:spPr>
          <a:xfrm>
            <a:off x="6675345" y="96954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44F4C0-D650-474D-BE59-85D95C8D4DF3}"/>
              </a:ext>
            </a:extLst>
          </p:cNvPr>
          <p:cNvSpPr txBox="1"/>
          <p:nvPr/>
        </p:nvSpPr>
        <p:spPr>
          <a:xfrm>
            <a:off x="8001816" y="91484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03A7ED-4E80-614F-B92A-D191E1F1BD2D}"/>
              </a:ext>
            </a:extLst>
          </p:cNvPr>
          <p:cNvSpPr txBox="1"/>
          <p:nvPr/>
        </p:nvSpPr>
        <p:spPr>
          <a:xfrm>
            <a:off x="9484514" y="1243580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CC4C56-FBFA-7E47-92A3-78B66CC06E6A}"/>
              </a:ext>
            </a:extLst>
          </p:cNvPr>
          <p:cNvSpPr txBox="1"/>
          <p:nvPr/>
        </p:nvSpPr>
        <p:spPr>
          <a:xfrm>
            <a:off x="2695932" y="276096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1A46C2-C8BF-7043-873B-F8A34767F803}"/>
              </a:ext>
            </a:extLst>
          </p:cNvPr>
          <p:cNvSpPr txBox="1"/>
          <p:nvPr/>
        </p:nvSpPr>
        <p:spPr>
          <a:xfrm>
            <a:off x="3967700" y="3048138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521729-0B06-314C-952F-40FB45912841}"/>
              </a:ext>
            </a:extLst>
          </p:cNvPr>
          <p:cNvSpPr txBox="1"/>
          <p:nvPr/>
        </p:nvSpPr>
        <p:spPr>
          <a:xfrm>
            <a:off x="5770516" y="2662963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AAB89E-4EBC-2646-A4D7-04E77A96C5DF}"/>
              </a:ext>
            </a:extLst>
          </p:cNvPr>
          <p:cNvSpPr txBox="1"/>
          <p:nvPr/>
        </p:nvSpPr>
        <p:spPr>
          <a:xfrm>
            <a:off x="6684462" y="297520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0EF992-272E-5D4C-AE9F-98ABE9DEAD5B}"/>
              </a:ext>
            </a:extLst>
          </p:cNvPr>
          <p:cNvSpPr txBox="1"/>
          <p:nvPr/>
        </p:nvSpPr>
        <p:spPr>
          <a:xfrm>
            <a:off x="8118055" y="2836178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15EE4C-18BC-0F44-8DF8-A348F72B93F6}"/>
              </a:ext>
            </a:extLst>
          </p:cNvPr>
          <p:cNvSpPr txBox="1"/>
          <p:nvPr/>
        </p:nvSpPr>
        <p:spPr>
          <a:xfrm>
            <a:off x="9661050" y="2847576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E1FE35-7437-9447-B113-65414664006E}"/>
              </a:ext>
            </a:extLst>
          </p:cNvPr>
          <p:cNvSpPr txBox="1"/>
          <p:nvPr/>
        </p:nvSpPr>
        <p:spPr>
          <a:xfrm>
            <a:off x="9891245" y="458201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57720E-E872-D746-BBA8-487A22DB5827}"/>
              </a:ext>
            </a:extLst>
          </p:cNvPr>
          <p:cNvSpPr txBox="1"/>
          <p:nvPr/>
        </p:nvSpPr>
        <p:spPr>
          <a:xfrm>
            <a:off x="8521468" y="4456663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8EF01F-D5BF-1C49-B0DE-AFE6FDE31D2E}"/>
              </a:ext>
            </a:extLst>
          </p:cNvPr>
          <p:cNvSpPr txBox="1"/>
          <p:nvPr/>
        </p:nvSpPr>
        <p:spPr>
          <a:xfrm>
            <a:off x="6837166" y="4085159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B774A7-3FFB-E04F-97C0-398424ED5D96}"/>
              </a:ext>
            </a:extLst>
          </p:cNvPr>
          <p:cNvSpPr txBox="1"/>
          <p:nvPr/>
        </p:nvSpPr>
        <p:spPr>
          <a:xfrm>
            <a:off x="5658839" y="4479454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B3D0C7-05E0-E044-93E1-5B039AE2A647}"/>
              </a:ext>
            </a:extLst>
          </p:cNvPr>
          <p:cNvSpPr txBox="1"/>
          <p:nvPr/>
        </p:nvSpPr>
        <p:spPr>
          <a:xfrm>
            <a:off x="3810438" y="4299403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933443C-D950-4145-82AD-CEB1FC358EB5}"/>
              </a:ext>
            </a:extLst>
          </p:cNvPr>
          <p:cNvSpPr txBox="1"/>
          <p:nvPr/>
        </p:nvSpPr>
        <p:spPr>
          <a:xfrm>
            <a:off x="2522711" y="405097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A9AC30-5C57-FB49-99CE-0D5CAC113455}"/>
              </a:ext>
            </a:extLst>
          </p:cNvPr>
          <p:cNvSpPr txBox="1"/>
          <p:nvPr/>
        </p:nvSpPr>
        <p:spPr>
          <a:xfrm>
            <a:off x="2602483" y="614096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4BBA3E-04D1-A047-8776-2C05388B2F10}"/>
              </a:ext>
            </a:extLst>
          </p:cNvPr>
          <p:cNvSpPr txBox="1"/>
          <p:nvPr/>
        </p:nvSpPr>
        <p:spPr>
          <a:xfrm>
            <a:off x="4200176" y="5837837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1B64A1-6D6C-4048-B401-A59866800B05}"/>
              </a:ext>
            </a:extLst>
          </p:cNvPr>
          <p:cNvSpPr txBox="1"/>
          <p:nvPr/>
        </p:nvSpPr>
        <p:spPr>
          <a:xfrm>
            <a:off x="5346597" y="5835560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CA01FB-BBDF-EB49-AC2E-9A0FECE01B44}"/>
              </a:ext>
            </a:extLst>
          </p:cNvPr>
          <p:cNvSpPr txBox="1"/>
          <p:nvPr/>
        </p:nvSpPr>
        <p:spPr>
          <a:xfrm>
            <a:off x="7108389" y="5874306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778F9E-E2F8-0F47-B3D9-5DFB4190A964}"/>
              </a:ext>
            </a:extLst>
          </p:cNvPr>
          <p:cNvSpPr txBox="1"/>
          <p:nvPr/>
        </p:nvSpPr>
        <p:spPr>
          <a:xfrm>
            <a:off x="8295834" y="5803654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5EA440-79CD-A643-9B0A-54B9E6F7273F}"/>
              </a:ext>
            </a:extLst>
          </p:cNvPr>
          <p:cNvSpPr txBox="1"/>
          <p:nvPr/>
        </p:nvSpPr>
        <p:spPr>
          <a:xfrm>
            <a:off x="9948229" y="6088549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F6BE101-81F1-1943-ABF9-E7C12AC14B25}"/>
              </a:ext>
            </a:extLst>
          </p:cNvPr>
          <p:cNvSpPr/>
          <p:nvPr/>
        </p:nvSpPr>
        <p:spPr>
          <a:xfrm>
            <a:off x="1986140" y="146350"/>
            <a:ext cx="4251643" cy="660172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43BD28E-0F31-7244-AF85-EC157CB7016D}"/>
              </a:ext>
            </a:extLst>
          </p:cNvPr>
          <p:cNvSpPr txBox="1"/>
          <p:nvPr/>
        </p:nvSpPr>
        <p:spPr>
          <a:xfrm>
            <a:off x="1936637" y="451013"/>
            <a:ext cx="170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hours_#0.jpg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4FD626-1AB7-EB46-AD84-98918BE98D6B}"/>
              </a:ext>
            </a:extLst>
          </p:cNvPr>
          <p:cNvSpPr txBox="1"/>
          <p:nvPr/>
        </p:nvSpPr>
        <p:spPr>
          <a:xfrm>
            <a:off x="3385283" y="642231"/>
            <a:ext cx="1689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MP1_1 6 hours_#0.jpg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0B67A5-CE4B-1347-8006-374C28171A59}"/>
              </a:ext>
            </a:extLst>
          </p:cNvPr>
          <p:cNvSpPr txBox="1"/>
          <p:nvPr/>
        </p:nvSpPr>
        <p:spPr>
          <a:xfrm>
            <a:off x="4769823" y="483758"/>
            <a:ext cx="1686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MP1_2 6 hours_#0.jpg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948236A-85C5-814F-A6A8-C4546E270172}"/>
              </a:ext>
            </a:extLst>
          </p:cNvPr>
          <p:cNvSpPr txBox="1"/>
          <p:nvPr/>
        </p:nvSpPr>
        <p:spPr>
          <a:xfrm>
            <a:off x="9133876" y="530894"/>
            <a:ext cx="162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CC_2343 6 hours_#0.jpg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F74D190-06C2-2146-9CBC-17A2935A41D1}"/>
              </a:ext>
            </a:extLst>
          </p:cNvPr>
          <p:cNvSpPr/>
          <p:nvPr/>
        </p:nvSpPr>
        <p:spPr>
          <a:xfrm>
            <a:off x="6300135" y="1151090"/>
            <a:ext cx="13596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MP1_3 6 hours_#0.jpg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6993B1-85DF-5A41-9C8C-A22F1D1203BA}"/>
              </a:ext>
            </a:extLst>
          </p:cNvPr>
          <p:cNvSpPr txBox="1"/>
          <p:nvPr/>
        </p:nvSpPr>
        <p:spPr>
          <a:xfrm>
            <a:off x="7703609" y="1151091"/>
            <a:ext cx="2633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MP1_4 6 hours_#0.jpg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F6DFAC9-23AC-4A4A-A1F8-9C64C3B2C455}"/>
              </a:ext>
            </a:extLst>
          </p:cNvPr>
          <p:cNvSpPr txBox="1"/>
          <p:nvPr/>
        </p:nvSpPr>
        <p:spPr>
          <a:xfrm>
            <a:off x="2035890" y="2076840"/>
            <a:ext cx="2510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CC 1009 hour 31_#0.jpg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FA891-1674-6342-A156-00F4CFEEBEA1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157" y="2091641"/>
            <a:ext cx="1403393" cy="14033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411953-A417-DA46-93A0-D02947A52869}"/>
              </a:ext>
            </a:extLst>
          </p:cNvPr>
          <p:cNvSpPr/>
          <p:nvPr/>
        </p:nvSpPr>
        <p:spPr>
          <a:xfrm>
            <a:off x="3327842" y="2114574"/>
            <a:ext cx="1612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MP1_1 hour 31_#0.jpg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1D261C-5E8A-384D-8ED1-FE3A9422D65B}"/>
              </a:ext>
            </a:extLst>
          </p:cNvPr>
          <p:cNvSpPr txBox="1"/>
          <p:nvPr/>
        </p:nvSpPr>
        <p:spPr>
          <a:xfrm>
            <a:off x="4889350" y="2088461"/>
            <a:ext cx="1472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MP1_2 hour 31_#0.jpg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B63CF4-BBAE-D64C-A410-422AECE653B8}"/>
              </a:ext>
            </a:extLst>
          </p:cNvPr>
          <p:cNvSpPr txBox="1"/>
          <p:nvPr/>
        </p:nvSpPr>
        <p:spPr>
          <a:xfrm>
            <a:off x="6268105" y="2070036"/>
            <a:ext cx="1869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hour 31_#0.jpg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36B9D4-D382-0042-BDD9-C8E5BB659E87}"/>
              </a:ext>
            </a:extLst>
          </p:cNvPr>
          <p:cNvSpPr txBox="1"/>
          <p:nvPr/>
        </p:nvSpPr>
        <p:spPr>
          <a:xfrm>
            <a:off x="7645892" y="2217944"/>
            <a:ext cx="1708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MP1_4 hour 31_#0.jpg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B9B87D-875A-7143-B620-B5DE6511D2BE}"/>
              </a:ext>
            </a:extLst>
          </p:cNvPr>
          <p:cNvSpPr txBox="1"/>
          <p:nvPr/>
        </p:nvSpPr>
        <p:spPr>
          <a:xfrm>
            <a:off x="9130148" y="2101911"/>
            <a:ext cx="1486374" cy="25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CC 2343 hour 31_#0.jpg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BAE410-BB80-1247-A424-BA22A4903802}"/>
              </a:ext>
            </a:extLst>
          </p:cNvPr>
          <p:cNvSpPr/>
          <p:nvPr/>
        </p:nvSpPr>
        <p:spPr>
          <a:xfrm>
            <a:off x="1916418" y="3682914"/>
            <a:ext cx="15680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CC-1009 control 0T_#0.jpg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EA3DC6-153A-4046-843A-B927B4C90B90}"/>
              </a:ext>
            </a:extLst>
          </p:cNvPr>
          <p:cNvSpPr txBox="1"/>
          <p:nvPr/>
        </p:nvSpPr>
        <p:spPr>
          <a:xfrm>
            <a:off x="9196040" y="3693384"/>
            <a:ext cx="16411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CC-2343 control 0T_#0.jpg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228E2CA-1A03-0B4C-BAC5-4961F236803D}"/>
              </a:ext>
            </a:extLst>
          </p:cNvPr>
          <p:cNvSpPr txBox="1"/>
          <p:nvPr/>
        </p:nvSpPr>
        <p:spPr>
          <a:xfrm>
            <a:off x="3440034" y="3677132"/>
            <a:ext cx="148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MP1.1 control T0_#0.jpg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855498-FFD7-5449-AE4F-60D72CF0CBBD}"/>
              </a:ext>
            </a:extLst>
          </p:cNvPr>
          <p:cNvSpPr txBox="1"/>
          <p:nvPr/>
        </p:nvSpPr>
        <p:spPr>
          <a:xfrm>
            <a:off x="4882586" y="3663880"/>
            <a:ext cx="2805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MP1.3 control T0_#0.jpg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7039FD-D33A-5F4F-8234-A503FBABE1D8}"/>
              </a:ext>
            </a:extLst>
          </p:cNvPr>
          <p:cNvSpPr txBox="1"/>
          <p:nvPr/>
        </p:nvSpPr>
        <p:spPr>
          <a:xfrm>
            <a:off x="6262407" y="3677132"/>
            <a:ext cx="1554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MP1.3 control T0_#0.jpg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98D0F7C-46EA-3E42-91A7-645F0F527BBF}"/>
              </a:ext>
            </a:extLst>
          </p:cNvPr>
          <p:cNvSpPr txBox="1"/>
          <p:nvPr/>
        </p:nvSpPr>
        <p:spPr>
          <a:xfrm>
            <a:off x="7702245" y="3670991"/>
            <a:ext cx="3069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MP1.4 control T0_#0.jpg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A80DA7-46C2-9B47-BB37-132E65FE7B0B}"/>
              </a:ext>
            </a:extLst>
          </p:cNvPr>
          <p:cNvSpPr txBox="1"/>
          <p:nvPr/>
        </p:nvSpPr>
        <p:spPr>
          <a:xfrm>
            <a:off x="1961516" y="5220476"/>
            <a:ext cx="1568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CC-1009 low CO2-T6_#0.jpg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93D060B-4ECB-9049-849A-910E1959020F}"/>
              </a:ext>
            </a:extLst>
          </p:cNvPr>
          <p:cNvSpPr txBox="1"/>
          <p:nvPr/>
        </p:nvSpPr>
        <p:spPr>
          <a:xfrm>
            <a:off x="3347787" y="5221023"/>
            <a:ext cx="27482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 1.1 low CO2 T6_#0.jpg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6085BD-9EF2-0E42-9DA9-124416E0BC64}"/>
              </a:ext>
            </a:extLst>
          </p:cNvPr>
          <p:cNvSpPr/>
          <p:nvPr/>
        </p:nvSpPr>
        <p:spPr>
          <a:xfrm>
            <a:off x="4788451" y="5297694"/>
            <a:ext cx="15584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MP 1.2 low CO2 T6_#0.jpg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C6FADC8-0BC1-6C48-9571-7CC1AA8D5B2D}"/>
              </a:ext>
            </a:extLst>
          </p:cNvPr>
          <p:cNvSpPr txBox="1"/>
          <p:nvPr/>
        </p:nvSpPr>
        <p:spPr>
          <a:xfrm>
            <a:off x="6237783" y="5235805"/>
            <a:ext cx="1708116" cy="246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 1.3 low CO2 T6_#0.jpg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63D03B-A4C5-6E40-8ACA-18F66B3402FE}"/>
              </a:ext>
            </a:extLst>
          </p:cNvPr>
          <p:cNvSpPr txBox="1"/>
          <p:nvPr/>
        </p:nvSpPr>
        <p:spPr>
          <a:xfrm>
            <a:off x="7687312" y="5354511"/>
            <a:ext cx="17081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MP 1.4 low CO2 T6_#0.jpg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282B296-72E8-3648-AC53-F0B0A0523A6B}"/>
              </a:ext>
            </a:extLst>
          </p:cNvPr>
          <p:cNvSpPr txBox="1"/>
          <p:nvPr/>
        </p:nvSpPr>
        <p:spPr>
          <a:xfrm>
            <a:off x="9020278" y="5169820"/>
            <a:ext cx="1816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CC-2343 low CO2 T6_#0.jpg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65AF93-5F6A-F540-93C9-E1F3B82F4D04}"/>
              </a:ext>
            </a:extLst>
          </p:cNvPr>
          <p:cNvSpPr txBox="1"/>
          <p:nvPr/>
        </p:nvSpPr>
        <p:spPr>
          <a:xfrm>
            <a:off x="259493" y="3023811"/>
            <a:ext cx="109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4084832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food, table, different&#10;&#10;Description automatically generated">
            <a:extLst>
              <a:ext uri="{FF2B5EF4-FFF2-40B4-BE49-F238E27FC236}">
                <a16:creationId xmlns:a16="http://schemas.microsoft.com/office/drawing/2014/main" id="{0ABB959E-D6DA-9D4F-AB18-A013FF6385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136" y="23509"/>
            <a:ext cx="3283527" cy="3283527"/>
          </a:xfrm>
          <a:prstGeom prst="rect">
            <a:avLst/>
          </a:prstGeom>
        </p:spPr>
      </p:pic>
      <p:pic>
        <p:nvPicPr>
          <p:cNvPr id="7" name="Picture 6" descr="A picture containing group, different, side, table&#10;&#10;Description automatically generated">
            <a:extLst>
              <a:ext uri="{FF2B5EF4-FFF2-40B4-BE49-F238E27FC236}">
                <a16:creationId xmlns:a16="http://schemas.microsoft.com/office/drawing/2014/main" id="{E9AA5F4D-F9B9-5A47-96DF-1352A9D8F4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855" y="26439"/>
            <a:ext cx="3283527" cy="328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0327C-6147-3748-BEBA-9F68347BF51F}"/>
              </a:ext>
            </a:extLst>
          </p:cNvPr>
          <p:cNvSpPr txBox="1"/>
          <p:nvPr/>
        </p:nvSpPr>
        <p:spPr>
          <a:xfrm>
            <a:off x="5663433" y="6569954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E984B-F754-EE43-A96F-8D7E5E818E8A}"/>
              </a:ext>
            </a:extLst>
          </p:cNvPr>
          <p:cNvSpPr txBox="1"/>
          <p:nvPr/>
        </p:nvSpPr>
        <p:spPr>
          <a:xfrm>
            <a:off x="9237133" y="655217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Treated  </a:t>
            </a:r>
          </a:p>
        </p:txBody>
      </p:sp>
      <p:pic>
        <p:nvPicPr>
          <p:cNvPr id="10" name="Picture 9" descr="A picture containing computer, remote, air, board&#10;&#10;Description automatically generated">
            <a:extLst>
              <a:ext uri="{FF2B5EF4-FFF2-40B4-BE49-F238E27FC236}">
                <a16:creationId xmlns:a16="http://schemas.microsoft.com/office/drawing/2014/main" id="{5475C638-D5D2-8643-A3A1-DC644479DE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5855" y="3306498"/>
            <a:ext cx="3283527" cy="3283527"/>
          </a:xfrm>
          <a:prstGeom prst="rect">
            <a:avLst/>
          </a:prstGeom>
        </p:spPr>
      </p:pic>
      <p:pic>
        <p:nvPicPr>
          <p:cNvPr id="11" name="Picture 10" descr="A picture containing green, sitting, light, table&#10;&#10;Description automatically generated">
            <a:extLst>
              <a:ext uri="{FF2B5EF4-FFF2-40B4-BE49-F238E27FC236}">
                <a16:creationId xmlns:a16="http://schemas.microsoft.com/office/drawing/2014/main" id="{59A40E56-8C0A-4345-B052-A5077BF222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137" y="3306498"/>
            <a:ext cx="3283527" cy="3283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4F1798-AB81-4645-B87A-88A5311FA1C4}"/>
              </a:ext>
            </a:extLst>
          </p:cNvPr>
          <p:cNvSpPr/>
          <p:nvPr/>
        </p:nvSpPr>
        <p:spPr>
          <a:xfrm>
            <a:off x="5056908" y="9654"/>
            <a:ext cx="3283527" cy="6608081"/>
          </a:xfrm>
          <a:prstGeom prst="rect">
            <a:avLst/>
          </a:prstGeom>
          <a:noFill/>
          <a:ln w="76200">
            <a:solidFill>
              <a:srgbClr val="F67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6757A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C77A7A-8462-804A-9DAC-50041587A9BD}"/>
              </a:ext>
            </a:extLst>
          </p:cNvPr>
          <p:cNvSpPr/>
          <p:nvPr/>
        </p:nvSpPr>
        <p:spPr>
          <a:xfrm>
            <a:off x="8395848" y="9649"/>
            <a:ext cx="3283527" cy="6608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1D54A-4625-5347-B977-C636608B59A3}"/>
              </a:ext>
            </a:extLst>
          </p:cNvPr>
          <p:cNvSpPr txBox="1"/>
          <p:nvPr/>
        </p:nvSpPr>
        <p:spPr>
          <a:xfrm>
            <a:off x="5094628" y="616379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757A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DABB82-851D-F648-983D-79BE934C2E65}"/>
              </a:ext>
            </a:extLst>
          </p:cNvPr>
          <p:cNvSpPr txBox="1"/>
          <p:nvPr/>
        </p:nvSpPr>
        <p:spPr>
          <a:xfrm>
            <a:off x="8558643" y="620062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AAF6A0-A285-DD42-9BC6-E2CC01E64735}"/>
              </a:ext>
            </a:extLst>
          </p:cNvPr>
          <p:cNvSpPr/>
          <p:nvPr/>
        </p:nvSpPr>
        <p:spPr>
          <a:xfrm>
            <a:off x="5159521" y="2435951"/>
            <a:ext cx="280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Nikon_Control_1_overlay.tif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E5DA0C-6A44-3F4B-9A21-5743923B96AD}"/>
              </a:ext>
            </a:extLst>
          </p:cNvPr>
          <p:cNvSpPr/>
          <p:nvPr/>
        </p:nvSpPr>
        <p:spPr>
          <a:xfrm>
            <a:off x="5159521" y="4550750"/>
            <a:ext cx="280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Nikon_Control_2_overlay.tif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0D604-96D5-C547-9F13-2AADFE0E21FA}"/>
              </a:ext>
            </a:extLst>
          </p:cNvPr>
          <p:cNvSpPr txBox="1"/>
          <p:nvPr/>
        </p:nvSpPr>
        <p:spPr>
          <a:xfrm>
            <a:off x="8558643" y="2435951"/>
            <a:ext cx="281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Nikon_Peroxide1_overlay.tif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9F1866-06D2-4E43-AF5D-4D26877B10A4}"/>
              </a:ext>
            </a:extLst>
          </p:cNvPr>
          <p:cNvSpPr/>
          <p:nvPr/>
        </p:nvSpPr>
        <p:spPr>
          <a:xfrm>
            <a:off x="8558643" y="4587873"/>
            <a:ext cx="280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Nikon_Peroxide2_overlay.tif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9B0B52-8FCA-5242-BAEF-C538B6013D7B}"/>
              </a:ext>
            </a:extLst>
          </p:cNvPr>
          <p:cNvSpPr/>
          <p:nvPr/>
        </p:nvSpPr>
        <p:spPr>
          <a:xfrm>
            <a:off x="512618" y="2435951"/>
            <a:ext cx="40870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 Material Figure 17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Localization of rubisco, control cells (Panel A) and cells exposed to 100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H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visualized by  the Nikon A1 Confocal Laser Scanning Confocal Microscope confocal microscopy, in strain CC-5357, containing at RBCS1-Venus. Scale bar = 2 </a:t>
            </a:r>
            <a:r>
              <a:rPr lang="el-G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578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F47795B-EF22-8547-8F8F-B34DB3F6B2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8691" y="1046744"/>
            <a:ext cx="3806889" cy="3806889"/>
          </a:xfrm>
          <a:prstGeom prst="rect">
            <a:avLst/>
          </a:prstGeom>
        </p:spPr>
      </p:pic>
      <p:pic>
        <p:nvPicPr>
          <p:cNvPr id="15" name="Picture 14" descr="A picture containing wall, indoor, white&#10;&#10;Description automatically generated">
            <a:extLst>
              <a:ext uri="{FF2B5EF4-FFF2-40B4-BE49-F238E27FC236}">
                <a16:creationId xmlns:a16="http://schemas.microsoft.com/office/drawing/2014/main" id="{3F5A5DC7-FE14-5647-8810-9802FCB462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533" y="1046744"/>
            <a:ext cx="3806889" cy="3806889"/>
          </a:xfrm>
          <a:prstGeom prst="rect">
            <a:avLst/>
          </a:prstGeom>
        </p:spPr>
      </p:pic>
      <p:pic>
        <p:nvPicPr>
          <p:cNvPr id="13" name="Picture 12" descr="A picture containing several&#10;&#10;Description automatically generated">
            <a:extLst>
              <a:ext uri="{FF2B5EF4-FFF2-40B4-BE49-F238E27FC236}">
                <a16:creationId xmlns:a16="http://schemas.microsoft.com/office/drawing/2014/main" id="{B2932F67-46CE-4840-8653-010FE48D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62"/>
          <a:stretch/>
        </p:blipFill>
        <p:spPr>
          <a:xfrm>
            <a:off x="228726" y="1046744"/>
            <a:ext cx="3824472" cy="38068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349D2C-57F6-E141-B6C4-84DC2CF44520}"/>
              </a:ext>
            </a:extLst>
          </p:cNvPr>
          <p:cNvSpPr/>
          <p:nvPr/>
        </p:nvSpPr>
        <p:spPr>
          <a:xfrm>
            <a:off x="4303828" y="4951047"/>
            <a:ext cx="30495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5357-7_5mMBicarbonate-MD-1-MIP_A001.tif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1ACA84-CB42-4D4F-91EF-4C32E5C277FB}"/>
              </a:ext>
            </a:extLst>
          </p:cNvPr>
          <p:cNvSpPr/>
          <p:nvPr/>
        </p:nvSpPr>
        <p:spPr>
          <a:xfrm>
            <a:off x="8385150" y="4951047"/>
            <a:ext cx="30339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5357-7_5mMBicarbonate-MV-1-MIP_A001.tif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1D431B-AB32-5C40-8BF8-3E60C36684A0}"/>
              </a:ext>
            </a:extLst>
          </p:cNvPr>
          <p:cNvSpPr/>
          <p:nvPr/>
        </p:nvSpPr>
        <p:spPr>
          <a:xfrm>
            <a:off x="478549" y="5061409"/>
            <a:ext cx="32664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5357-7_5mMBicarbonate- no MV-1-MIP_A001.tif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061B1-5E7D-A647-A153-3123C2B65779}"/>
              </a:ext>
            </a:extLst>
          </p:cNvPr>
          <p:cNvSpPr txBox="1"/>
          <p:nvPr/>
        </p:nvSpPr>
        <p:spPr>
          <a:xfrm>
            <a:off x="157293" y="5810067"/>
            <a:ext cx="11433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 Material Figure 18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Localization of rubisco, control cells (Panel A) and cells exposed to 0.1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methyl viologen (Panel B) and 8 mM metronidazole (Panel C) visualized by an Olympus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FluoView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 Confocal Laser Scanning Microscope, in strain CC-5357, containing at RBCS1-Venus. Scale bar = 10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ADCA5C-3CAF-B846-82CE-247D7F5D906A}"/>
              </a:ext>
            </a:extLst>
          </p:cNvPr>
          <p:cNvSpPr txBox="1"/>
          <p:nvPr/>
        </p:nvSpPr>
        <p:spPr>
          <a:xfrm>
            <a:off x="274744" y="1046746"/>
            <a:ext cx="34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1C697-59A9-DE4D-945B-58E99FAD58B4}"/>
              </a:ext>
            </a:extLst>
          </p:cNvPr>
          <p:cNvSpPr txBox="1"/>
          <p:nvPr/>
        </p:nvSpPr>
        <p:spPr>
          <a:xfrm>
            <a:off x="4144081" y="1046746"/>
            <a:ext cx="34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BD6AA-9861-5046-8344-50326B0B0741}"/>
              </a:ext>
            </a:extLst>
          </p:cNvPr>
          <p:cNvSpPr txBox="1"/>
          <p:nvPr/>
        </p:nvSpPr>
        <p:spPr>
          <a:xfrm>
            <a:off x="8022865" y="1046746"/>
            <a:ext cx="34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884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3B7F7F03-19B0-D14D-BFF5-3763B90B95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62" y="68519"/>
            <a:ext cx="3291840" cy="3291840"/>
          </a:xfrm>
          <a:prstGeom prst="rect">
            <a:avLst/>
          </a:prstGeom>
        </p:spPr>
      </p:pic>
      <p:pic>
        <p:nvPicPr>
          <p:cNvPr id="15" name="Picture 14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BBAE3953-5417-5B4E-9174-B8836A1297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278" y="68519"/>
            <a:ext cx="3291840" cy="329184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62394F4-89DC-8140-B916-E5AAE77C7BD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259" y="68519"/>
            <a:ext cx="3291840" cy="3291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BEA04A-17C4-4443-9B26-0221148851BC}"/>
              </a:ext>
            </a:extLst>
          </p:cNvPr>
          <p:cNvSpPr/>
          <p:nvPr/>
        </p:nvSpPr>
        <p:spPr>
          <a:xfrm>
            <a:off x="1513270" y="2676748"/>
            <a:ext cx="21239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settings-1-MIP-R_RGB.tif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D00126-E59A-DD48-B442-C68745039637}"/>
              </a:ext>
            </a:extLst>
          </p:cNvPr>
          <p:cNvSpPr/>
          <p:nvPr/>
        </p:nvSpPr>
        <p:spPr>
          <a:xfrm>
            <a:off x="4548927" y="2676748"/>
            <a:ext cx="2598848" cy="40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settings-1-MIP-Y_RGB.tif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B4500B9-977C-ED4D-A1AA-C47541A9F075}"/>
              </a:ext>
            </a:extLst>
          </p:cNvPr>
          <p:cNvSpPr/>
          <p:nvPr/>
        </p:nvSpPr>
        <p:spPr>
          <a:xfrm>
            <a:off x="8053584" y="2676748"/>
            <a:ext cx="21733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settings-1-MIP-YR_RGB.tif</a:t>
            </a:r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A42F1916-EB1B-E940-88D5-99758E2374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762" y="3429000"/>
            <a:ext cx="3291840" cy="3291840"/>
          </a:xfrm>
          <a:prstGeom prst="rect">
            <a:avLst/>
          </a:prstGeom>
        </p:spPr>
      </p:pic>
      <p:pic>
        <p:nvPicPr>
          <p:cNvPr id="24" name="Picture 23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6DF53EBA-935B-B343-A16C-72CB6D44033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277" y="3440537"/>
            <a:ext cx="3291840" cy="329184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7C49A12-FF09-CA40-A717-20C539B16041}"/>
              </a:ext>
            </a:extLst>
          </p:cNvPr>
          <p:cNvSpPr/>
          <p:nvPr/>
        </p:nvSpPr>
        <p:spPr>
          <a:xfrm>
            <a:off x="4773765" y="6128945"/>
            <a:ext cx="2123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settings-2-Y_RGB.tif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666A7E-4CE6-2D43-AD87-7310681009A1}"/>
              </a:ext>
            </a:extLst>
          </p:cNvPr>
          <p:cNvSpPr/>
          <p:nvPr/>
        </p:nvSpPr>
        <p:spPr>
          <a:xfrm>
            <a:off x="1513270" y="6128945"/>
            <a:ext cx="2412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settings-2-R_RGB.tif</a:t>
            </a:r>
          </a:p>
        </p:txBody>
      </p:sp>
      <p:pic>
        <p:nvPicPr>
          <p:cNvPr id="28" name="Picture 27" descr="A picture containing blur&#10;&#10;Description automatically generated">
            <a:extLst>
              <a:ext uri="{FF2B5EF4-FFF2-40B4-BE49-F238E27FC236}">
                <a16:creationId xmlns:a16="http://schemas.microsoft.com/office/drawing/2014/main" id="{0630C951-0658-D44E-ADFD-71073B4678B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259" y="3440538"/>
            <a:ext cx="3291840" cy="32918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C6EBE5-F3EC-D742-813C-2C75C9B96657}"/>
              </a:ext>
            </a:extLst>
          </p:cNvPr>
          <p:cNvSpPr txBox="1"/>
          <p:nvPr/>
        </p:nvSpPr>
        <p:spPr>
          <a:xfrm>
            <a:off x="8053584" y="6117406"/>
            <a:ext cx="207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High CO2-5357-60x-second batch-lower settings-2-YR_RGB.tif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212096-8F70-5345-9693-EBFD1BC6D333}"/>
              </a:ext>
            </a:extLst>
          </p:cNvPr>
          <p:cNvSpPr txBox="1"/>
          <p:nvPr/>
        </p:nvSpPr>
        <p:spPr>
          <a:xfrm>
            <a:off x="2040834" y="104103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7F8ABC-17F4-7B46-9764-29379B6AB4A1}"/>
              </a:ext>
            </a:extLst>
          </p:cNvPr>
          <p:cNvSpPr txBox="1"/>
          <p:nvPr/>
        </p:nvSpPr>
        <p:spPr>
          <a:xfrm>
            <a:off x="5151848" y="137161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43EC4D-41E0-EF47-AEB2-6170D9819A90}"/>
              </a:ext>
            </a:extLst>
          </p:cNvPr>
          <p:cNvSpPr txBox="1"/>
          <p:nvPr/>
        </p:nvSpPr>
        <p:spPr>
          <a:xfrm>
            <a:off x="8271291" y="137160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ABEFBE-C3FA-4148-A32D-46F4FD21B0A0}"/>
              </a:ext>
            </a:extLst>
          </p:cNvPr>
          <p:cNvSpPr txBox="1"/>
          <p:nvPr/>
        </p:nvSpPr>
        <p:spPr>
          <a:xfrm>
            <a:off x="2040834" y="3485586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0A5002-443F-5344-A113-1B0D215AB108}"/>
              </a:ext>
            </a:extLst>
          </p:cNvPr>
          <p:cNvSpPr txBox="1"/>
          <p:nvPr/>
        </p:nvSpPr>
        <p:spPr>
          <a:xfrm>
            <a:off x="5151848" y="3485586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92B9A9-1F48-AE4F-A697-EFD0E2DD6B91}"/>
              </a:ext>
            </a:extLst>
          </p:cNvPr>
          <p:cNvSpPr txBox="1"/>
          <p:nvPr/>
        </p:nvSpPr>
        <p:spPr>
          <a:xfrm>
            <a:off x="8386576" y="3485586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BA90B-500A-F040-BA8E-13EBE70A3893}"/>
              </a:ext>
            </a:extLst>
          </p:cNvPr>
          <p:cNvSpPr txBox="1"/>
          <p:nvPr/>
        </p:nvSpPr>
        <p:spPr>
          <a:xfrm rot="16200000">
            <a:off x="-840572" y="3037193"/>
            <a:ext cx="25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High CO</a:t>
            </a:r>
            <a:r>
              <a:rPr lang="en-US" sz="3600" baseline="-25000" dirty="0"/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349D05-5B66-D942-83DD-5238E44B16A1}"/>
              </a:ext>
            </a:extLst>
          </p:cNvPr>
          <p:cNvSpPr/>
          <p:nvPr/>
        </p:nvSpPr>
        <p:spPr>
          <a:xfrm>
            <a:off x="54640" y="0"/>
            <a:ext cx="10934958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8E8715-98D2-4544-A0AA-E74A657AB16F}"/>
              </a:ext>
            </a:extLst>
          </p:cNvPr>
          <p:cNvSpPr txBox="1"/>
          <p:nvPr/>
        </p:nvSpPr>
        <p:spPr>
          <a:xfrm>
            <a:off x="287867" y="6350000"/>
            <a:ext cx="25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BD5D4A-D156-D74F-A016-3FC501E42E97}"/>
              </a:ext>
            </a:extLst>
          </p:cNvPr>
          <p:cNvSpPr txBox="1"/>
          <p:nvPr/>
        </p:nvSpPr>
        <p:spPr>
          <a:xfrm>
            <a:off x="3425730" y="1983178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 Figure 19</a:t>
            </a:r>
          </a:p>
        </p:txBody>
      </p:sp>
    </p:spTree>
    <p:extLst>
      <p:ext uri="{BB962C8B-B14F-4D97-AF65-F5344CB8AC3E}">
        <p14:creationId xmlns:p14="http://schemas.microsoft.com/office/powerpoint/2010/main" val="149491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66BBA01E-45A0-C34E-98EB-0E4CB746AC6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87" y="137160"/>
            <a:ext cx="3291840" cy="3291840"/>
          </a:xfrm>
          <a:prstGeom prst="rect">
            <a:avLst/>
          </a:prstGeom>
        </p:spPr>
      </p:pic>
      <p:pic>
        <p:nvPicPr>
          <p:cNvPr id="9" name="Picture 8" descr="A picture containing night, dark, star, night sky&#10;&#10;Description automatically generated">
            <a:extLst>
              <a:ext uri="{FF2B5EF4-FFF2-40B4-BE49-F238E27FC236}">
                <a16:creationId xmlns:a16="http://schemas.microsoft.com/office/drawing/2014/main" id="{4596EF9D-3632-924B-93C7-7D64DF65D3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363" y="137160"/>
            <a:ext cx="3291840" cy="3291840"/>
          </a:xfrm>
          <a:prstGeom prst="rect">
            <a:avLst/>
          </a:prstGeom>
        </p:spPr>
      </p:pic>
      <p:pic>
        <p:nvPicPr>
          <p:cNvPr id="11" name="Picture 10" descr="A picture containing indoor, light, blur&#10;&#10;Description automatically generated">
            <a:extLst>
              <a:ext uri="{FF2B5EF4-FFF2-40B4-BE49-F238E27FC236}">
                <a16:creationId xmlns:a16="http://schemas.microsoft.com/office/drawing/2014/main" id="{0C56012D-E359-F34B-95EA-16DFE4ECE6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05" y="137160"/>
            <a:ext cx="3291840" cy="3291840"/>
          </a:xfrm>
          <a:prstGeom prst="rect">
            <a:avLst/>
          </a:prstGeom>
        </p:spPr>
      </p:pic>
      <p:pic>
        <p:nvPicPr>
          <p:cNvPr id="27" name="Picture 26" descr="A picture containing silhouette, blur, night sky&#10;&#10;Description automatically generated">
            <a:extLst>
              <a:ext uri="{FF2B5EF4-FFF2-40B4-BE49-F238E27FC236}">
                <a16:creationId xmlns:a16="http://schemas.microsoft.com/office/drawing/2014/main" id="{EADE77ED-389E-7D4D-A0E5-90A59C1E570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887" y="3478131"/>
            <a:ext cx="3291840" cy="329184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CFB3DCE-1F39-FA41-BC8F-A3393A1B9FF2}"/>
              </a:ext>
            </a:extLst>
          </p:cNvPr>
          <p:cNvSpPr/>
          <p:nvPr/>
        </p:nvSpPr>
        <p:spPr>
          <a:xfrm>
            <a:off x="1104108" y="6264705"/>
            <a:ext cx="2273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settings-3-R_RGB.tif</a:t>
            </a:r>
          </a:p>
        </p:txBody>
      </p:sp>
      <p:pic>
        <p:nvPicPr>
          <p:cNvPr id="30" name="Picture 2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C4ECB4D-F6A7-8446-BE4F-8D301F471F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0908" y="3478131"/>
            <a:ext cx="3291840" cy="32918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CBD4A2-7C6A-6D4C-9BB5-3692E17E4ADC}"/>
              </a:ext>
            </a:extLst>
          </p:cNvPr>
          <p:cNvSpPr/>
          <p:nvPr/>
        </p:nvSpPr>
        <p:spPr>
          <a:xfrm>
            <a:off x="4806341" y="6155322"/>
            <a:ext cx="2273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settings-3-Y_RGB.tif</a:t>
            </a:r>
          </a:p>
        </p:txBody>
      </p:sp>
      <p:pic>
        <p:nvPicPr>
          <p:cNvPr id="33" name="Picture 32" descr="A picture containing blur, night sky&#10;&#10;Description automatically generated">
            <a:extLst>
              <a:ext uri="{FF2B5EF4-FFF2-40B4-BE49-F238E27FC236}">
                <a16:creationId xmlns:a16="http://schemas.microsoft.com/office/drawing/2014/main" id="{F66C4574-4F3E-BE48-80AA-CA00ABBB877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705" y="3478131"/>
            <a:ext cx="3291840" cy="329184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B9F17D4-0DA6-694E-B350-FC937D97105C}"/>
              </a:ext>
            </a:extLst>
          </p:cNvPr>
          <p:cNvSpPr/>
          <p:nvPr/>
        </p:nvSpPr>
        <p:spPr>
          <a:xfrm>
            <a:off x="8405612" y="6152534"/>
            <a:ext cx="25839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settings-3-YR_RGB.tif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4A132D-049F-8344-9840-2694B9BD5062}"/>
              </a:ext>
            </a:extLst>
          </p:cNvPr>
          <p:cNvSpPr txBox="1"/>
          <p:nvPr/>
        </p:nvSpPr>
        <p:spPr>
          <a:xfrm>
            <a:off x="1202403" y="2875462"/>
            <a:ext cx="281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Hyperoxia-CC5357-60x-second batch-lower settings-2-R_RGB.tif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B07CBA2-44F7-F049-8D1F-4AFCD4AD2923}"/>
              </a:ext>
            </a:extLst>
          </p:cNvPr>
          <p:cNvSpPr/>
          <p:nvPr/>
        </p:nvSpPr>
        <p:spPr>
          <a:xfrm>
            <a:off x="4806341" y="2906240"/>
            <a:ext cx="2273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settings-2-Y_RGB.tif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6CEA48-A7E4-1B47-BD08-3845CF83DE3C}"/>
              </a:ext>
            </a:extLst>
          </p:cNvPr>
          <p:cNvSpPr txBox="1"/>
          <p:nvPr/>
        </p:nvSpPr>
        <p:spPr>
          <a:xfrm>
            <a:off x="8405612" y="2906240"/>
            <a:ext cx="219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Hyperoxia-CC5357-60x-second batch-lower settings-2-YR_RGB.tif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554AD77-104C-6F45-83ED-1F42FAF4EAA4}"/>
              </a:ext>
            </a:extLst>
          </p:cNvPr>
          <p:cNvSpPr txBox="1"/>
          <p:nvPr/>
        </p:nvSpPr>
        <p:spPr>
          <a:xfrm>
            <a:off x="2040834" y="3485586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DD9417-1988-7747-9EFD-407C5571D662}"/>
              </a:ext>
            </a:extLst>
          </p:cNvPr>
          <p:cNvSpPr txBox="1"/>
          <p:nvPr/>
        </p:nvSpPr>
        <p:spPr>
          <a:xfrm>
            <a:off x="2040834" y="104103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FFD85E-D126-0644-918C-6081B94CB1B5}"/>
              </a:ext>
            </a:extLst>
          </p:cNvPr>
          <p:cNvSpPr txBox="1"/>
          <p:nvPr/>
        </p:nvSpPr>
        <p:spPr>
          <a:xfrm>
            <a:off x="5151848" y="3485586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E484A1-8143-044A-A3DA-E99AFA611E71}"/>
              </a:ext>
            </a:extLst>
          </p:cNvPr>
          <p:cNvSpPr txBox="1"/>
          <p:nvPr/>
        </p:nvSpPr>
        <p:spPr>
          <a:xfrm>
            <a:off x="5151848" y="137161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F1DEA5-49BD-6D4A-9CDF-E1D1CFCB97AD}"/>
              </a:ext>
            </a:extLst>
          </p:cNvPr>
          <p:cNvSpPr txBox="1"/>
          <p:nvPr/>
        </p:nvSpPr>
        <p:spPr>
          <a:xfrm>
            <a:off x="8386576" y="3485586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2F2E39-FAF4-A846-A627-E70F79AC515F}"/>
              </a:ext>
            </a:extLst>
          </p:cNvPr>
          <p:cNvSpPr txBox="1"/>
          <p:nvPr/>
        </p:nvSpPr>
        <p:spPr>
          <a:xfrm>
            <a:off x="8271291" y="137160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375C91-D93F-C141-95D8-43A17254C098}"/>
              </a:ext>
            </a:extLst>
          </p:cNvPr>
          <p:cNvSpPr txBox="1"/>
          <p:nvPr/>
        </p:nvSpPr>
        <p:spPr>
          <a:xfrm rot="16200000">
            <a:off x="-2931490" y="3090234"/>
            <a:ext cx="661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High CO</a:t>
            </a:r>
            <a:r>
              <a:rPr lang="en-US" sz="3600" baseline="-25000" dirty="0"/>
              <a:t>2</a:t>
            </a:r>
            <a:r>
              <a:rPr lang="en-US" sz="3600" dirty="0"/>
              <a:t> and </a:t>
            </a:r>
            <a:r>
              <a:rPr lang="en-US" sz="3600" dirty="0" err="1"/>
              <a:t>Hyeroxia</a:t>
            </a:r>
            <a:endParaRPr lang="en-US" sz="3600" baseline="-25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88E7CF-280F-7240-827A-0A17C17439D9}"/>
              </a:ext>
            </a:extLst>
          </p:cNvPr>
          <p:cNvSpPr/>
          <p:nvPr/>
        </p:nvSpPr>
        <p:spPr>
          <a:xfrm>
            <a:off x="54640" y="0"/>
            <a:ext cx="10934958" cy="6858000"/>
          </a:xfrm>
          <a:prstGeom prst="rect">
            <a:avLst/>
          </a:prstGeom>
          <a:noFill/>
          <a:ln w="76200">
            <a:solidFill>
              <a:srgbClr val="340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C750D5-AB3E-7F49-92A9-D1EC2B85EBED}"/>
              </a:ext>
            </a:extLst>
          </p:cNvPr>
          <p:cNvSpPr txBox="1"/>
          <p:nvPr/>
        </p:nvSpPr>
        <p:spPr>
          <a:xfrm>
            <a:off x="287867" y="6350000"/>
            <a:ext cx="25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A85D9-BF1A-6241-B450-E20F25D63056}"/>
              </a:ext>
            </a:extLst>
          </p:cNvPr>
          <p:cNvSpPr txBox="1"/>
          <p:nvPr/>
        </p:nvSpPr>
        <p:spPr>
          <a:xfrm>
            <a:off x="3425730" y="1983178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 Figure 19</a:t>
            </a:r>
          </a:p>
        </p:txBody>
      </p:sp>
    </p:spTree>
    <p:extLst>
      <p:ext uri="{BB962C8B-B14F-4D97-AF65-F5344CB8AC3E}">
        <p14:creationId xmlns:p14="http://schemas.microsoft.com/office/powerpoint/2010/main" val="3027039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22FE409C-B6DB-C04C-A345-ED15811EE9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617" y="57837"/>
            <a:ext cx="3291840" cy="3291840"/>
          </a:xfrm>
          <a:prstGeom prst="rect">
            <a:avLst/>
          </a:prstGeom>
        </p:spPr>
      </p:pic>
      <p:pic>
        <p:nvPicPr>
          <p:cNvPr id="7" name="Picture 6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30C4E9B8-3C56-4B4D-B5A1-1BAFA5A506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694" y="57821"/>
            <a:ext cx="3297660" cy="3297660"/>
          </a:xfrm>
          <a:prstGeom prst="rect">
            <a:avLst/>
          </a:prstGeom>
        </p:spPr>
      </p:pic>
      <p:pic>
        <p:nvPicPr>
          <p:cNvPr id="9" name="Picture 8" descr="Red moon in the sky&#10;&#10;Description automatically generated with low confidence">
            <a:extLst>
              <a:ext uri="{FF2B5EF4-FFF2-40B4-BE49-F238E27FC236}">
                <a16:creationId xmlns:a16="http://schemas.microsoft.com/office/drawing/2014/main" id="{46BF14DB-7CCE-B440-9608-2E83EEB90D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15" y="57821"/>
            <a:ext cx="3291840" cy="32918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D11008-54F3-984A-90F2-7BED381F3F00}"/>
              </a:ext>
            </a:extLst>
          </p:cNvPr>
          <p:cNvSpPr/>
          <p:nvPr/>
        </p:nvSpPr>
        <p:spPr>
          <a:xfrm>
            <a:off x="1543855" y="2915719"/>
            <a:ext cx="2259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settings-2-R_RGB.tif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1198F-AF03-D24F-BCC4-DAB423949373}"/>
              </a:ext>
            </a:extLst>
          </p:cNvPr>
          <p:cNvSpPr/>
          <p:nvPr/>
        </p:nvSpPr>
        <p:spPr>
          <a:xfrm>
            <a:off x="4913282" y="2915719"/>
            <a:ext cx="2223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settings-2-Y_RGB.tif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405C9-8B68-3640-9F31-6832CE4C203D}"/>
              </a:ext>
            </a:extLst>
          </p:cNvPr>
          <p:cNvSpPr/>
          <p:nvPr/>
        </p:nvSpPr>
        <p:spPr>
          <a:xfrm>
            <a:off x="8275726" y="2915719"/>
            <a:ext cx="2200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settings-2-YR_RGB.tif</a:t>
            </a:r>
          </a:p>
        </p:txBody>
      </p:sp>
      <p:pic>
        <p:nvPicPr>
          <p:cNvPr id="14" name="Picture 13" descr="A picture containing silhouette, blur&#10;&#10;Description automatically generated">
            <a:extLst>
              <a:ext uri="{FF2B5EF4-FFF2-40B4-BE49-F238E27FC236}">
                <a16:creationId xmlns:a16="http://schemas.microsoft.com/office/drawing/2014/main" id="{ABD6D814-9AB2-C041-9259-DD33217E691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115" y="3428999"/>
            <a:ext cx="3291840" cy="32918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16CB29-6D64-584C-A91C-25AE8367A41A}"/>
              </a:ext>
            </a:extLst>
          </p:cNvPr>
          <p:cNvSpPr/>
          <p:nvPr/>
        </p:nvSpPr>
        <p:spPr>
          <a:xfrm>
            <a:off x="1543855" y="6309121"/>
            <a:ext cx="21843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settings-3-R_RGB.tif</a:t>
            </a:r>
          </a:p>
        </p:txBody>
      </p:sp>
      <p:pic>
        <p:nvPicPr>
          <p:cNvPr id="17" name="Picture 16" descr="A picture containing night, dark, star, outdoor object&#10;&#10;Description automatically generated">
            <a:extLst>
              <a:ext uri="{FF2B5EF4-FFF2-40B4-BE49-F238E27FC236}">
                <a16:creationId xmlns:a16="http://schemas.microsoft.com/office/drawing/2014/main" id="{BD681332-C6AD-6D44-A687-EA4BD95BF45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535" y="3428999"/>
            <a:ext cx="3291840" cy="3291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4D06DF2-D4F3-3B45-A12F-69A1CF4967FD}"/>
              </a:ext>
            </a:extLst>
          </p:cNvPr>
          <p:cNvSpPr/>
          <p:nvPr/>
        </p:nvSpPr>
        <p:spPr>
          <a:xfrm>
            <a:off x="4913282" y="6302255"/>
            <a:ext cx="21553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settings-3-Y_RGB.tif</a:t>
            </a:r>
          </a:p>
        </p:txBody>
      </p:sp>
      <p:pic>
        <p:nvPicPr>
          <p:cNvPr id="20" name="Picture 19" descr="A picture containing dark&#10;&#10;Description automatically generated">
            <a:extLst>
              <a:ext uri="{FF2B5EF4-FFF2-40B4-BE49-F238E27FC236}">
                <a16:creationId xmlns:a16="http://schemas.microsoft.com/office/drawing/2014/main" id="{DA619725-AC2B-7845-9094-EF9659E1091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2660" y="3428999"/>
            <a:ext cx="3291840" cy="329184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4D8067-E4D4-2145-BFFE-F391D451B217}"/>
              </a:ext>
            </a:extLst>
          </p:cNvPr>
          <p:cNvSpPr/>
          <p:nvPr/>
        </p:nvSpPr>
        <p:spPr>
          <a:xfrm>
            <a:off x="8157192" y="6302255"/>
            <a:ext cx="23194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Low CO2-5357-60x-second batch-lower settings-3-YR_RGB.tif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A93495-AAEB-1543-9449-5AED2E3610D0}"/>
              </a:ext>
            </a:extLst>
          </p:cNvPr>
          <p:cNvSpPr txBox="1"/>
          <p:nvPr/>
        </p:nvSpPr>
        <p:spPr>
          <a:xfrm>
            <a:off x="5276230" y="94121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F95406-89DE-2C4A-BBBD-4F20DE26A682}"/>
              </a:ext>
            </a:extLst>
          </p:cNvPr>
          <p:cNvSpPr txBox="1"/>
          <p:nvPr/>
        </p:nvSpPr>
        <p:spPr>
          <a:xfrm>
            <a:off x="5276230" y="3485586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3508-28A7-394F-918B-D708887248CD}"/>
              </a:ext>
            </a:extLst>
          </p:cNvPr>
          <p:cNvSpPr txBox="1"/>
          <p:nvPr/>
        </p:nvSpPr>
        <p:spPr>
          <a:xfrm>
            <a:off x="2208559" y="75774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9B94F4-3E98-6949-BE34-F9C8B3ACA43C}"/>
              </a:ext>
            </a:extLst>
          </p:cNvPr>
          <p:cNvSpPr txBox="1"/>
          <p:nvPr/>
        </p:nvSpPr>
        <p:spPr>
          <a:xfrm>
            <a:off x="2235791" y="3488971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225E8-6617-BC46-AC4E-1C8FF2462731}"/>
              </a:ext>
            </a:extLst>
          </p:cNvPr>
          <p:cNvSpPr txBox="1"/>
          <p:nvPr/>
        </p:nvSpPr>
        <p:spPr>
          <a:xfrm>
            <a:off x="8571842" y="94120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B973A6-BF0E-5845-B3FB-52282158502F}"/>
              </a:ext>
            </a:extLst>
          </p:cNvPr>
          <p:cNvSpPr txBox="1"/>
          <p:nvPr/>
        </p:nvSpPr>
        <p:spPr>
          <a:xfrm>
            <a:off x="8402203" y="3485585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4CC62-1AAD-E14B-8F54-D6D5AD8CC45B}"/>
              </a:ext>
            </a:extLst>
          </p:cNvPr>
          <p:cNvSpPr txBox="1"/>
          <p:nvPr/>
        </p:nvSpPr>
        <p:spPr>
          <a:xfrm rot="16200000">
            <a:off x="-777284" y="2481025"/>
            <a:ext cx="220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Low CO</a:t>
            </a:r>
            <a:r>
              <a:rPr lang="en-US" sz="3600" baseline="-25000" dirty="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A8BAA5-5852-B448-B0DC-82B7608D2645}"/>
              </a:ext>
            </a:extLst>
          </p:cNvPr>
          <p:cNvSpPr/>
          <p:nvPr/>
        </p:nvSpPr>
        <p:spPr>
          <a:xfrm>
            <a:off x="54640" y="0"/>
            <a:ext cx="10934958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6683ED-4C84-524B-AF93-86F7750023CF}"/>
              </a:ext>
            </a:extLst>
          </p:cNvPr>
          <p:cNvSpPr txBox="1"/>
          <p:nvPr/>
        </p:nvSpPr>
        <p:spPr>
          <a:xfrm>
            <a:off x="287867" y="6350000"/>
            <a:ext cx="25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B3E2B-413E-634B-A8B0-93B3D0E43E71}"/>
              </a:ext>
            </a:extLst>
          </p:cNvPr>
          <p:cNvSpPr txBox="1"/>
          <p:nvPr/>
        </p:nvSpPr>
        <p:spPr>
          <a:xfrm>
            <a:off x="3425730" y="1983178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 Figure 19</a:t>
            </a:r>
          </a:p>
        </p:txBody>
      </p:sp>
    </p:spTree>
    <p:extLst>
      <p:ext uri="{BB962C8B-B14F-4D97-AF65-F5344CB8AC3E}">
        <p14:creationId xmlns:p14="http://schemas.microsoft.com/office/powerpoint/2010/main" val="100809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7F841B-D198-124C-8BE0-098428FD10D0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57312"/>
            <a:ext cx="8229600" cy="4929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04746-A2E2-4149-910C-32A6763B659C}"/>
              </a:ext>
            </a:extLst>
          </p:cNvPr>
          <p:cNvSpPr txBox="1"/>
          <p:nvPr/>
        </p:nvSpPr>
        <p:spPr>
          <a:xfrm>
            <a:off x="7405687" y="1500188"/>
            <a:ext cx="353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RubiscoContent_Graph.R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F02F2-93F4-3C47-975E-DABB7409970E}"/>
              </a:ext>
            </a:extLst>
          </p:cNvPr>
          <p:cNvSpPr txBox="1"/>
          <p:nvPr/>
        </p:nvSpPr>
        <p:spPr>
          <a:xfrm>
            <a:off x="7405687" y="760451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RubiscoContent_Submit.csv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31020-F513-B046-9C7B-3D5A82C1D2C7}"/>
              </a:ext>
            </a:extLst>
          </p:cNvPr>
          <p:cNvSpPr txBox="1"/>
          <p:nvPr/>
        </p:nvSpPr>
        <p:spPr>
          <a:xfrm>
            <a:off x="746925" y="483452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SM Figure 19</a:t>
            </a:r>
          </a:p>
        </p:txBody>
      </p:sp>
    </p:spTree>
    <p:extLst>
      <p:ext uri="{BB962C8B-B14F-4D97-AF65-F5344CB8AC3E}">
        <p14:creationId xmlns:p14="http://schemas.microsoft.com/office/powerpoint/2010/main" val="1948902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board, lots, several, arranged&#10;&#10;Description automatically generated">
            <a:extLst>
              <a:ext uri="{FF2B5EF4-FFF2-40B4-BE49-F238E27FC236}">
                <a16:creationId xmlns:a16="http://schemas.microsoft.com/office/drawing/2014/main" id="{C2248B8F-38AF-574A-B751-96EDC1B2B6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7689" y="466725"/>
            <a:ext cx="5917005" cy="5917005"/>
          </a:xfrm>
          <a:prstGeom prst="rect">
            <a:avLst/>
          </a:prstGeom>
        </p:spPr>
      </p:pic>
      <p:pic>
        <p:nvPicPr>
          <p:cNvPr id="7" name="Picture 6" descr="A picture containing indoor, different, various, variety&#10;&#10;Description automatically generated">
            <a:extLst>
              <a:ext uri="{FF2B5EF4-FFF2-40B4-BE49-F238E27FC236}">
                <a16:creationId xmlns:a16="http://schemas.microsoft.com/office/drawing/2014/main" id="{1CA0316F-74D8-B64E-89D2-3F92539D6F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4" y="466725"/>
            <a:ext cx="5924549" cy="59245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623A41-EA9F-A84E-A9C2-7D21FD64429C}"/>
              </a:ext>
            </a:extLst>
          </p:cNvPr>
          <p:cNvSpPr txBox="1"/>
          <p:nvPr/>
        </p:nvSpPr>
        <p:spPr>
          <a:xfrm>
            <a:off x="1061339" y="6413242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E06FB-5CAF-844D-9D38-D11EE55F0F89}"/>
              </a:ext>
            </a:extLst>
          </p:cNvPr>
          <p:cNvSpPr txBox="1"/>
          <p:nvPr/>
        </p:nvSpPr>
        <p:spPr>
          <a:xfrm>
            <a:off x="7534343" y="6413242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 </a:t>
            </a:r>
            <a:r>
              <a:rPr lang="en-US" dirty="0"/>
              <a:t> treated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CCD9A-191D-434E-9F23-916A19BCB34B}"/>
              </a:ext>
            </a:extLst>
          </p:cNvPr>
          <p:cNvSpPr txBox="1"/>
          <p:nvPr/>
        </p:nvSpPr>
        <p:spPr>
          <a:xfrm>
            <a:off x="5644422" y="5956166"/>
            <a:ext cx="314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0C634-2928-0E42-A957-C661DBA2B39B}"/>
              </a:ext>
            </a:extLst>
          </p:cNvPr>
          <p:cNvSpPr txBox="1"/>
          <p:nvPr/>
        </p:nvSpPr>
        <p:spPr>
          <a:xfrm>
            <a:off x="11608279" y="5875804"/>
            <a:ext cx="314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04732-4917-114E-8AE4-12C5DB072728}"/>
              </a:ext>
            </a:extLst>
          </p:cNvPr>
          <p:cNvSpPr txBox="1"/>
          <p:nvPr/>
        </p:nvSpPr>
        <p:spPr>
          <a:xfrm>
            <a:off x="823334" y="4967644"/>
            <a:ext cx="447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Minus-INTAP+Bicarbonate-100xobjective-1xzoom-4-MIP-Yellow-BF.tif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38111-A077-2B4C-A766-3EA19F5B4B99}"/>
              </a:ext>
            </a:extLst>
          </p:cNvPr>
          <p:cNvSpPr txBox="1"/>
          <p:nvPr/>
        </p:nvSpPr>
        <p:spPr>
          <a:xfrm>
            <a:off x="7119513" y="5491083"/>
            <a:ext cx="3824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Plus-INTAP+Bicarbonate-100xobjective-1xzoom-4-MIP-Yellow-BF.tif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55205-85C9-1D4E-A730-0C296CD6EA6F}"/>
              </a:ext>
            </a:extLst>
          </p:cNvPr>
          <p:cNvSpPr txBox="1"/>
          <p:nvPr/>
        </p:nvSpPr>
        <p:spPr>
          <a:xfrm>
            <a:off x="4509389" y="2057400"/>
            <a:ext cx="33963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 Figure 20</a:t>
            </a:r>
          </a:p>
        </p:txBody>
      </p:sp>
    </p:spTree>
    <p:extLst>
      <p:ext uri="{BB962C8B-B14F-4D97-AF65-F5344CB8AC3E}">
        <p14:creationId xmlns:p14="http://schemas.microsoft.com/office/powerpoint/2010/main" val="1923856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54840A-4825-7949-8B25-17518E73B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969" y="414033"/>
            <a:ext cx="2456783" cy="259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5CEE94-65D3-D341-BC11-1B7B9EBAC6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4402" y="403952"/>
            <a:ext cx="2383196" cy="25886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D5CF4D-CB2C-5545-94FC-3EC90CDA87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2888" y="403952"/>
            <a:ext cx="2456783" cy="2593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67DC7F9-6808-AA48-8598-497C3076FD48}"/>
              </a:ext>
            </a:extLst>
          </p:cNvPr>
          <p:cNvSpPr txBox="1"/>
          <p:nvPr/>
        </p:nvSpPr>
        <p:spPr>
          <a:xfrm rot="16200000">
            <a:off x="7467440" y="2828780"/>
            <a:ext cx="5658266" cy="5232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50"/>
                </a:solidFill>
              </a:rPr>
              <a:t>CC-2343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02DB2B-F5DA-8E45-A56C-03A36D66B5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969" y="3267752"/>
            <a:ext cx="2247513" cy="259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E79579-62AD-9A46-8A42-080F81A93B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0306" y="3267752"/>
            <a:ext cx="2383196" cy="2588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9B22B1-4F4E-6E4C-A9DA-0F4B7DF198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0213" y="3263103"/>
            <a:ext cx="2456783" cy="2588630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5CBE62A-2263-8F49-82C6-75604342F025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6200000">
            <a:off x="485369" y="1780494"/>
            <a:ext cx="3040744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5% CO</a:t>
            </a:r>
            <a:r>
              <a:rPr lang="en-US" sz="1400" baseline="-25000" dirty="0"/>
              <a:t>2</a:t>
            </a:r>
            <a:r>
              <a:rPr lang="en-US" sz="1400" dirty="0"/>
              <a:t> in Bioreactors at Steady State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C24D55-0E6B-A94D-B090-6EC2F2C3E575}"/>
              </a:ext>
            </a:extLst>
          </p:cNvPr>
          <p:cNvSpPr txBox="1"/>
          <p:nvPr/>
        </p:nvSpPr>
        <p:spPr>
          <a:xfrm rot="16200000">
            <a:off x="1029540" y="4432198"/>
            <a:ext cx="1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TAP Plate</a:t>
            </a:r>
            <a:r>
              <a:rPr lang="en-US" dirty="0"/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A9AA9-2D7B-D04C-95AA-9FC900599F50}"/>
              </a:ext>
            </a:extLst>
          </p:cNvPr>
          <p:cNvSpPr/>
          <p:nvPr/>
        </p:nvSpPr>
        <p:spPr>
          <a:xfrm>
            <a:off x="287876" y="5916489"/>
            <a:ext cx="104091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Supplementary Material Figure 21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Comparison of cells grown under steady state in liquid media (with 5% CO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versus cells grown on the surface of a TAP plate. Both CC-2343 (Panel A) and CC-1009 (Panel B) showed losses of the starch sheath when grown on a TAP plate.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EB93D-04F7-F24B-AF50-2B2976672466}"/>
              </a:ext>
            </a:extLst>
          </p:cNvPr>
          <p:cNvSpPr/>
          <p:nvPr/>
        </p:nvSpPr>
        <p:spPr>
          <a:xfrm>
            <a:off x="1620064" y="275771"/>
            <a:ext cx="8359967" cy="564375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C8DE33-83ED-FE44-AFFE-D611978E0DDA}"/>
              </a:ext>
            </a:extLst>
          </p:cNvPr>
          <p:cNvSpPr txBox="1"/>
          <p:nvPr/>
        </p:nvSpPr>
        <p:spPr>
          <a:xfrm>
            <a:off x="1161143" y="5508058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BF87B-3ACA-D446-BCB2-E1493A6A04B2}"/>
              </a:ext>
            </a:extLst>
          </p:cNvPr>
          <p:cNvSpPr txBox="1"/>
          <p:nvPr/>
        </p:nvSpPr>
        <p:spPr>
          <a:xfrm>
            <a:off x="2285557" y="2464904"/>
            <a:ext cx="2383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c2343_SteadyState1.tif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5F28A-3374-054D-9208-E8767FBEDA3D}"/>
              </a:ext>
            </a:extLst>
          </p:cNvPr>
          <p:cNvSpPr txBox="1"/>
          <p:nvPr/>
        </p:nvSpPr>
        <p:spPr>
          <a:xfrm>
            <a:off x="4961941" y="2464904"/>
            <a:ext cx="215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c2343_SteadyState2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E0A9F-0F95-C549-BFD8-ECDCFD8D3E16}"/>
              </a:ext>
            </a:extLst>
          </p:cNvPr>
          <p:cNvSpPr txBox="1"/>
          <p:nvPr/>
        </p:nvSpPr>
        <p:spPr>
          <a:xfrm>
            <a:off x="7342530" y="2637981"/>
            <a:ext cx="263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c2343_SteadyState3.tif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222140-62F9-A946-BFB8-078ECB5EE8CE}"/>
              </a:ext>
            </a:extLst>
          </p:cNvPr>
          <p:cNvSpPr/>
          <p:nvPr/>
        </p:nvSpPr>
        <p:spPr>
          <a:xfrm>
            <a:off x="2053470" y="3258987"/>
            <a:ext cx="262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c2343_TapAgarGrown1.tif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01F2D7-FB82-B248-BB7C-B825CE5076BC}"/>
              </a:ext>
            </a:extLst>
          </p:cNvPr>
          <p:cNvSpPr txBox="1"/>
          <p:nvPr/>
        </p:nvSpPr>
        <p:spPr>
          <a:xfrm>
            <a:off x="7445558" y="3231078"/>
            <a:ext cx="262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c2343_TapAgarGrown3.tif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69FB6-DC41-7B4A-A289-70694C2302B8}"/>
              </a:ext>
            </a:extLst>
          </p:cNvPr>
          <p:cNvSpPr txBox="1"/>
          <p:nvPr/>
        </p:nvSpPr>
        <p:spPr>
          <a:xfrm>
            <a:off x="4741980" y="3242667"/>
            <a:ext cx="262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c2343_TapAgarGrown2.tif</a:t>
            </a:r>
          </a:p>
        </p:txBody>
      </p:sp>
    </p:spTree>
    <p:extLst>
      <p:ext uri="{BB962C8B-B14F-4D97-AF65-F5344CB8AC3E}">
        <p14:creationId xmlns:p14="http://schemas.microsoft.com/office/powerpoint/2010/main" val="2040767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626E24-0B65-BA42-B7FC-945C3E6D6C4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6200000">
            <a:off x="485369" y="1780494"/>
            <a:ext cx="3040744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5% CO</a:t>
            </a:r>
            <a:r>
              <a:rPr lang="en-US" sz="1400" baseline="-25000" dirty="0"/>
              <a:t>2</a:t>
            </a:r>
            <a:r>
              <a:rPr lang="en-US" sz="1400" dirty="0"/>
              <a:t> in Bioreactors at Steady State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CE5A0B-67BA-7E4C-BF7E-6C705D7F4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2264" y="807110"/>
            <a:ext cx="2345881" cy="240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381ABF-FA38-A640-B56F-783517651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0755" y="807110"/>
            <a:ext cx="2392928" cy="24071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44701F-6723-FD44-8715-67CF106DCC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3436" y="807111"/>
            <a:ext cx="2345882" cy="2407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DEF380-80E4-174D-AFFA-77127E856D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6119" y="3401292"/>
            <a:ext cx="2345881" cy="24071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4D83B2-348A-2E47-B301-B35DFF09D5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3401292"/>
            <a:ext cx="2358718" cy="24311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E4869-A170-7F4B-AE26-3AE5C95E750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0755" y="3401292"/>
            <a:ext cx="2392928" cy="240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10A262-A9DD-F249-8CC1-DBA797616EEE}"/>
              </a:ext>
            </a:extLst>
          </p:cNvPr>
          <p:cNvSpPr txBox="1"/>
          <p:nvPr/>
        </p:nvSpPr>
        <p:spPr>
          <a:xfrm rot="16200000">
            <a:off x="1029540" y="4432198"/>
            <a:ext cx="17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TAP Plate</a:t>
            </a:r>
            <a:r>
              <a:rPr lang="en-US" dirty="0"/>
              <a:t>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FF68EE-8E48-804E-8071-29A48572E9E7}"/>
              </a:ext>
            </a:extLst>
          </p:cNvPr>
          <p:cNvSpPr txBox="1"/>
          <p:nvPr/>
        </p:nvSpPr>
        <p:spPr>
          <a:xfrm rot="16200000">
            <a:off x="7491688" y="2979591"/>
            <a:ext cx="5356644" cy="52322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CC-1009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4BA3F3-D4A4-0446-8150-9F20032AB8E8}"/>
              </a:ext>
            </a:extLst>
          </p:cNvPr>
          <p:cNvSpPr/>
          <p:nvPr/>
        </p:nvSpPr>
        <p:spPr>
          <a:xfrm>
            <a:off x="1620064" y="577393"/>
            <a:ext cx="8259307" cy="534213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30C903-27D8-1744-9D1D-3734F290F341}"/>
              </a:ext>
            </a:extLst>
          </p:cNvPr>
          <p:cNvSpPr/>
          <p:nvPr/>
        </p:nvSpPr>
        <p:spPr>
          <a:xfrm>
            <a:off x="287876" y="5916489"/>
            <a:ext cx="104091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Supplementary Material Figure 21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Comparison of cells grown under steady state in liquid media (with 5% CO</a:t>
            </a:r>
            <a:r>
              <a:rPr lang="en-US" baseline="-25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versus cells grown on the surface of a TAP plate. Both CC-2343 (Panel A) and CC-1009 (Panel B) showed losses of the starch sheath when grown on a TAP plate.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4BB24-2AE6-C840-B33E-6BA35D895D92}"/>
              </a:ext>
            </a:extLst>
          </p:cNvPr>
          <p:cNvSpPr txBox="1"/>
          <p:nvPr/>
        </p:nvSpPr>
        <p:spPr>
          <a:xfrm>
            <a:off x="1161143" y="5508058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F99F9-18DB-D34D-8C24-C53A3C6E12A8}"/>
              </a:ext>
            </a:extLst>
          </p:cNvPr>
          <p:cNvSpPr txBox="1"/>
          <p:nvPr/>
        </p:nvSpPr>
        <p:spPr>
          <a:xfrm>
            <a:off x="2198008" y="2889256"/>
            <a:ext cx="240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c1009_SteadyState1.tif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700845-CDEE-0B41-B980-7ED12CE3C74A}"/>
              </a:ext>
            </a:extLst>
          </p:cNvPr>
          <p:cNvSpPr txBox="1"/>
          <p:nvPr/>
        </p:nvSpPr>
        <p:spPr>
          <a:xfrm>
            <a:off x="4841546" y="2871869"/>
            <a:ext cx="239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c1009_SteadyState2.tif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6569F-72B8-6B43-BC05-36E54E58DA25}"/>
              </a:ext>
            </a:extLst>
          </p:cNvPr>
          <p:cNvSpPr txBox="1"/>
          <p:nvPr/>
        </p:nvSpPr>
        <p:spPr>
          <a:xfrm>
            <a:off x="7439118" y="2879126"/>
            <a:ext cx="247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c1009_SteadyState3.tif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134C16-3F4F-704D-90EF-0BDC23672184}"/>
              </a:ext>
            </a:extLst>
          </p:cNvPr>
          <p:cNvSpPr txBox="1"/>
          <p:nvPr/>
        </p:nvSpPr>
        <p:spPr>
          <a:xfrm>
            <a:off x="1988792" y="3372618"/>
            <a:ext cx="261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c1009_TapAgarGrown1.tif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26E231-14B9-B848-95D5-47D2BC977766}"/>
              </a:ext>
            </a:extLst>
          </p:cNvPr>
          <p:cNvSpPr txBox="1"/>
          <p:nvPr/>
        </p:nvSpPr>
        <p:spPr>
          <a:xfrm>
            <a:off x="4658795" y="3363774"/>
            <a:ext cx="273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c1009_TapAgarGrown2.tif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7B1F4B-978E-9541-A846-BF1906BABF28}"/>
              </a:ext>
            </a:extLst>
          </p:cNvPr>
          <p:cNvSpPr txBox="1"/>
          <p:nvPr/>
        </p:nvSpPr>
        <p:spPr>
          <a:xfrm>
            <a:off x="7330283" y="3370370"/>
            <a:ext cx="283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c1009_TapAgarGrown3.tif</a:t>
            </a:r>
          </a:p>
        </p:txBody>
      </p:sp>
    </p:spTree>
    <p:extLst>
      <p:ext uri="{BB962C8B-B14F-4D97-AF65-F5344CB8AC3E}">
        <p14:creationId xmlns:p14="http://schemas.microsoft.com/office/powerpoint/2010/main" val="1262357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3FA92-20FF-F649-BF0F-AD08DA0262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061" y="3315454"/>
            <a:ext cx="2441975" cy="2953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47915-3923-0C45-89FE-CBFD233C6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25" y="248312"/>
            <a:ext cx="2673056" cy="2488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8DE5B2-F727-A942-8D82-23B5107529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524" y="2874972"/>
            <a:ext cx="2673055" cy="3174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190B34-6CC6-9141-8562-8BF5400E8E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8062" y="255707"/>
            <a:ext cx="2441978" cy="29530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315773-1817-B94F-B8A8-4B0C33626A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83416" y="255707"/>
            <a:ext cx="3081059" cy="31732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BF36D1-7091-9E4F-88A0-47BC24FA3F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9492" y="255707"/>
            <a:ext cx="2167636" cy="32865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C2A096-083F-594C-BA3A-A318856826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8703" y="4039083"/>
            <a:ext cx="3081059" cy="2010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4F8F314-AE8B-1B4F-A716-C378E7DFEB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9492" y="3617650"/>
            <a:ext cx="2533080" cy="265089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7381B4-2E18-5A41-9EC8-CA02E933C0E8}"/>
              </a:ext>
            </a:extLst>
          </p:cNvPr>
          <p:cNvCxnSpPr/>
          <p:nvPr/>
        </p:nvCxnSpPr>
        <p:spPr>
          <a:xfrm>
            <a:off x="5983366" y="129781"/>
            <a:ext cx="0" cy="658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0DB07-7F97-AE40-A96F-A2AAE75DE519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0252A-C3B4-F545-8C5D-574E494DC3B8}"/>
              </a:ext>
            </a:extLst>
          </p:cNvPr>
          <p:cNvSpPr txBox="1"/>
          <p:nvPr/>
        </p:nvSpPr>
        <p:spPr>
          <a:xfrm>
            <a:off x="4287" y="6310487"/>
            <a:ext cx="5955812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6D90C-A7EA-7642-B64F-A4D126770A37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072B8-1F51-A44C-9796-53D67A532C00}"/>
              </a:ext>
            </a:extLst>
          </p:cNvPr>
          <p:cNvSpPr txBox="1"/>
          <p:nvPr/>
        </p:nvSpPr>
        <p:spPr>
          <a:xfrm>
            <a:off x="6012411" y="6306022"/>
            <a:ext cx="6047012" cy="46166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H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O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 Treatment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D65E-8BCE-CE4E-8CE2-D3D9575945E2}"/>
              </a:ext>
            </a:extLst>
          </p:cNvPr>
          <p:cNvSpPr txBox="1"/>
          <p:nvPr/>
        </p:nvSpPr>
        <p:spPr>
          <a:xfrm>
            <a:off x="5251051" y="70316"/>
            <a:ext cx="1503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AA4A26-6DE2-2F44-A98B-5D1258548091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E4207-3850-1F49-ADFC-66C06B84E6BD}"/>
              </a:ext>
            </a:extLst>
          </p:cNvPr>
          <p:cNvSpPr txBox="1"/>
          <p:nvPr/>
        </p:nvSpPr>
        <p:spPr>
          <a:xfrm>
            <a:off x="6012411" y="5895978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B36616-E975-A64A-BAA2-D382B3D3532A}"/>
              </a:ext>
            </a:extLst>
          </p:cNvPr>
          <p:cNvSpPr txBox="1"/>
          <p:nvPr/>
        </p:nvSpPr>
        <p:spPr>
          <a:xfrm>
            <a:off x="652757" y="404788"/>
            <a:ext cx="226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c1009_Control1.tif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F2B0E8-522A-E445-8584-A1A0FB111445}"/>
              </a:ext>
            </a:extLst>
          </p:cNvPr>
          <p:cNvSpPr txBox="1"/>
          <p:nvPr/>
        </p:nvSpPr>
        <p:spPr>
          <a:xfrm>
            <a:off x="3392407" y="531981"/>
            <a:ext cx="213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c1009_Control2.tif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308FBD-E0E6-9F45-9F85-3B5283CFAEC8}"/>
              </a:ext>
            </a:extLst>
          </p:cNvPr>
          <p:cNvSpPr txBox="1"/>
          <p:nvPr/>
        </p:nvSpPr>
        <p:spPr>
          <a:xfrm>
            <a:off x="579479" y="3459501"/>
            <a:ext cx="222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c1009_Control3.tif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905E8-E781-9047-830F-3B896E071624}"/>
              </a:ext>
            </a:extLst>
          </p:cNvPr>
          <p:cNvSpPr txBox="1"/>
          <p:nvPr/>
        </p:nvSpPr>
        <p:spPr>
          <a:xfrm>
            <a:off x="3420573" y="3626259"/>
            <a:ext cx="199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c1009_Control4.tif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96E76E-89D4-8C4E-9FFC-CAA7FB2EA686}"/>
              </a:ext>
            </a:extLst>
          </p:cNvPr>
          <p:cNvSpPr txBox="1"/>
          <p:nvPr/>
        </p:nvSpPr>
        <p:spPr>
          <a:xfrm>
            <a:off x="6077580" y="619117"/>
            <a:ext cx="27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c1009_100uM_H2O2_1.tif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90CB94-E00B-5248-A6F7-6E8E1B78B255}"/>
              </a:ext>
            </a:extLst>
          </p:cNvPr>
          <p:cNvSpPr txBox="1"/>
          <p:nvPr/>
        </p:nvSpPr>
        <p:spPr>
          <a:xfrm>
            <a:off x="9157252" y="652356"/>
            <a:ext cx="2883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c1009_100uM_H2O2_2.tif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4F457A-75BC-7C42-A533-F45767FCB86B}"/>
              </a:ext>
            </a:extLst>
          </p:cNvPr>
          <p:cNvSpPr txBox="1"/>
          <p:nvPr/>
        </p:nvSpPr>
        <p:spPr>
          <a:xfrm>
            <a:off x="6287623" y="3675549"/>
            <a:ext cx="2875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c1009_100uM_H2O2_3.tif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A5F14FF-F2BA-3B48-A72C-3FC692E8ACE8}"/>
              </a:ext>
            </a:extLst>
          </p:cNvPr>
          <p:cNvSpPr txBox="1"/>
          <p:nvPr/>
        </p:nvSpPr>
        <p:spPr>
          <a:xfrm>
            <a:off x="9227523" y="4092765"/>
            <a:ext cx="281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c1009_100uM_H2O2_4.tif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3A7011-F52D-214A-8878-142B83D9330B}"/>
              </a:ext>
            </a:extLst>
          </p:cNvPr>
          <p:cNvSpPr/>
          <p:nvPr/>
        </p:nvSpPr>
        <p:spPr>
          <a:xfrm>
            <a:off x="481528" y="2182294"/>
            <a:ext cx="5761926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23</a:t>
            </a:r>
            <a:r>
              <a:rPr lang="en-US" dirty="0"/>
              <a:t>: Representative light microscopy images of CC-1009 (Panels A &amp; B) and CC-2343 (Panels C &amp; D) control and cells treated, two hours after our sinusoidal light had turned on, with 100 </a:t>
            </a:r>
            <a:r>
              <a:rPr lang="en-US" dirty="0" err="1"/>
              <a:t>μM</a:t>
            </a:r>
            <a:r>
              <a:rPr lang="en-US" dirty="0"/>
              <a:t> of 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0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2F42714-DB0D-D040-810B-E97F2EE58A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" y="149917"/>
            <a:ext cx="8551334" cy="6558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2A8D2D-77EE-C841-B040-443F2E559BBE}"/>
              </a:ext>
            </a:extLst>
          </p:cNvPr>
          <p:cNvSpPr/>
          <p:nvPr/>
        </p:nvSpPr>
        <p:spPr>
          <a:xfrm>
            <a:off x="7510131" y="708346"/>
            <a:ext cx="525867" cy="762001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B21368-0F9D-464C-B37D-3669F338DB54}"/>
              </a:ext>
            </a:extLst>
          </p:cNvPr>
          <p:cNvSpPr/>
          <p:nvPr/>
        </p:nvSpPr>
        <p:spPr>
          <a:xfrm>
            <a:off x="7522734" y="2452109"/>
            <a:ext cx="525867" cy="215008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CE5E5-95BE-CF49-A2B6-E7DAAE2E65A1}"/>
              </a:ext>
            </a:extLst>
          </p:cNvPr>
          <p:cNvSpPr txBox="1"/>
          <p:nvPr/>
        </p:nvSpPr>
        <p:spPr>
          <a:xfrm rot="5400000">
            <a:off x="7524617" y="878131"/>
            <a:ext cx="16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sealed sheath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A0220-493E-FE42-A774-EEE987D61DD8}"/>
              </a:ext>
            </a:extLst>
          </p:cNvPr>
          <p:cNvSpPr txBox="1"/>
          <p:nvPr/>
        </p:nvSpPr>
        <p:spPr>
          <a:xfrm rot="5400000">
            <a:off x="7049940" y="3244334"/>
            <a:ext cx="263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fragmented  sheath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CF8AA0-09B3-BB45-97D6-8F48566F527E}"/>
              </a:ext>
            </a:extLst>
          </p:cNvPr>
          <p:cNvSpPr txBox="1"/>
          <p:nvPr/>
        </p:nvSpPr>
        <p:spPr>
          <a:xfrm>
            <a:off x="9941575" y="3059668"/>
            <a:ext cx="9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EF911-8489-C844-BB7A-EDB1E54B39F0}"/>
              </a:ext>
            </a:extLst>
          </p:cNvPr>
          <p:cNvSpPr txBox="1"/>
          <p:nvPr/>
        </p:nvSpPr>
        <p:spPr>
          <a:xfrm>
            <a:off x="9504608" y="540913"/>
            <a:ext cx="216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Josh May1 (1).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B54306-0AE0-2640-B92B-D5C22D71876B}"/>
              </a:ext>
            </a:extLst>
          </p:cNvPr>
          <p:cNvSpPr/>
          <p:nvPr/>
        </p:nvSpPr>
        <p:spPr>
          <a:xfrm>
            <a:off x="9451861" y="1285681"/>
            <a:ext cx="2805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productivity_python</a:t>
            </a:r>
            <a:r>
              <a:rPr lang="en-US" dirty="0"/>
              <a:t> (1).xlsx</a:t>
            </a:r>
          </a:p>
        </p:txBody>
      </p:sp>
    </p:spTree>
    <p:extLst>
      <p:ext uri="{BB962C8B-B14F-4D97-AF65-F5344CB8AC3E}">
        <p14:creationId xmlns:p14="http://schemas.microsoft.com/office/powerpoint/2010/main" val="139716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C698E-1F4C-6E44-BCA5-E9DAAFB37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5589" y="3572213"/>
            <a:ext cx="2192606" cy="2617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F84B5-07C6-0F43-8294-7A268C619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724" y="379765"/>
            <a:ext cx="2336601" cy="31377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1580B20-C84D-AA48-A616-BE1C62677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81012" y="773491"/>
            <a:ext cx="3210176" cy="23273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E3975F-81FF-B745-82EA-2AD32CF960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385" y="3571350"/>
            <a:ext cx="2314637" cy="26533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23822F-BBF9-664F-A217-374AC63447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9057" y="390467"/>
            <a:ext cx="2651658" cy="284543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35C9C4-0AC9-4A41-9632-98EF5FBE49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9223" y="390466"/>
            <a:ext cx="2851691" cy="28454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E38889E-C0D4-3948-A16D-6CD56D3230B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2064" y="3304155"/>
            <a:ext cx="2651658" cy="27976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472C675-D028-8E49-AEC5-33AE9F02CA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4304" y="3325764"/>
            <a:ext cx="1838960" cy="27760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14B08A-E8F9-2F42-908E-E444D0593940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893D6-B89B-C64D-973D-44ADE6C7D7F4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4CBD2-439F-844F-90A2-3B1C2B607C28}"/>
              </a:ext>
            </a:extLst>
          </p:cNvPr>
          <p:cNvSpPr txBox="1"/>
          <p:nvPr/>
        </p:nvSpPr>
        <p:spPr>
          <a:xfrm>
            <a:off x="5995928" y="6320531"/>
            <a:ext cx="6063494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Treatment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980250-E605-214E-B5ED-2D110100829D}"/>
              </a:ext>
            </a:extLst>
          </p:cNvPr>
          <p:cNvSpPr txBox="1"/>
          <p:nvPr/>
        </p:nvSpPr>
        <p:spPr>
          <a:xfrm>
            <a:off x="-2989" y="6320530"/>
            <a:ext cx="5992584" cy="46166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01021-B6F1-EC4E-9266-F8B68E400C60}"/>
              </a:ext>
            </a:extLst>
          </p:cNvPr>
          <p:cNvSpPr txBox="1"/>
          <p:nvPr/>
        </p:nvSpPr>
        <p:spPr>
          <a:xfrm>
            <a:off x="5251051" y="70316"/>
            <a:ext cx="1503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CC-2343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7ACE0-5DEB-7B4C-AB0B-D56784925B85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CA12CF-AB1B-044F-9710-C73BF63B940C}"/>
              </a:ext>
            </a:extLst>
          </p:cNvPr>
          <p:cNvSpPr/>
          <p:nvPr/>
        </p:nvSpPr>
        <p:spPr>
          <a:xfrm>
            <a:off x="6065511" y="589921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40E62-01F4-984C-BDC4-1916C4EFAB50}"/>
              </a:ext>
            </a:extLst>
          </p:cNvPr>
          <p:cNvSpPr txBox="1"/>
          <p:nvPr/>
        </p:nvSpPr>
        <p:spPr>
          <a:xfrm>
            <a:off x="689113" y="531981"/>
            <a:ext cx="196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c2343_Control1.tif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2CFD2-574A-1744-A327-9A618207910C}"/>
              </a:ext>
            </a:extLst>
          </p:cNvPr>
          <p:cNvSpPr txBox="1"/>
          <p:nvPr/>
        </p:nvSpPr>
        <p:spPr>
          <a:xfrm>
            <a:off x="3048151" y="531981"/>
            <a:ext cx="209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c2343_Control2.tif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79E95B-B765-E047-A14C-D7B9ED905124}"/>
              </a:ext>
            </a:extLst>
          </p:cNvPr>
          <p:cNvSpPr txBox="1"/>
          <p:nvPr/>
        </p:nvSpPr>
        <p:spPr>
          <a:xfrm>
            <a:off x="641387" y="3776870"/>
            <a:ext cx="19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c2343_Control3.tif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B01B02-5AF3-0C41-A83D-055FACFF3045}"/>
              </a:ext>
            </a:extLst>
          </p:cNvPr>
          <p:cNvSpPr txBox="1"/>
          <p:nvPr/>
        </p:nvSpPr>
        <p:spPr>
          <a:xfrm>
            <a:off x="3035407" y="3898160"/>
            <a:ext cx="196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c2343_Control4.tif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DDF61-4125-F749-86C0-D985990069D8}"/>
              </a:ext>
            </a:extLst>
          </p:cNvPr>
          <p:cNvSpPr txBox="1"/>
          <p:nvPr/>
        </p:nvSpPr>
        <p:spPr>
          <a:xfrm>
            <a:off x="6122587" y="2820272"/>
            <a:ext cx="265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c2343_100uM_H2O2_1.tif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CF6E7-215E-1945-AF75-480FC2F65D1B}"/>
              </a:ext>
            </a:extLst>
          </p:cNvPr>
          <p:cNvSpPr txBox="1"/>
          <p:nvPr/>
        </p:nvSpPr>
        <p:spPr>
          <a:xfrm>
            <a:off x="9027675" y="2789701"/>
            <a:ext cx="265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c2343_100uM_H2O2_2.tif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343E2D-7F52-3941-A45C-6DE04C435476}"/>
              </a:ext>
            </a:extLst>
          </p:cNvPr>
          <p:cNvSpPr txBox="1"/>
          <p:nvPr/>
        </p:nvSpPr>
        <p:spPr>
          <a:xfrm>
            <a:off x="6488078" y="3407538"/>
            <a:ext cx="265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c2343_100uM_H2O2_3.tif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E6EFCC-D73F-5D4F-9CE1-07DCB70AADD3}"/>
              </a:ext>
            </a:extLst>
          </p:cNvPr>
          <p:cNvSpPr txBox="1"/>
          <p:nvPr/>
        </p:nvSpPr>
        <p:spPr>
          <a:xfrm>
            <a:off x="9110442" y="5620202"/>
            <a:ext cx="265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c2343_100uM_H2O2_4.tif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9666B5-8CFD-2F4D-B1F0-145615738CFF}"/>
              </a:ext>
            </a:extLst>
          </p:cNvPr>
          <p:cNvSpPr/>
          <p:nvPr/>
        </p:nvSpPr>
        <p:spPr>
          <a:xfrm>
            <a:off x="1732110" y="1355358"/>
            <a:ext cx="4996436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23</a:t>
            </a:r>
            <a:r>
              <a:rPr lang="en-US" dirty="0"/>
              <a:t>: Representative light microscopy images of CC-1009 (Panels A &amp; B) and CC-2343 (Panels B &amp; C) control and cells treated, two hours after our sinusoidal light had turned on, with 100 </a:t>
            </a:r>
            <a:r>
              <a:rPr lang="en-US" dirty="0" err="1"/>
              <a:t>μM</a:t>
            </a:r>
            <a:r>
              <a:rPr lang="en-US" dirty="0"/>
              <a:t> of 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19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58DAF83-EDA9-0E4F-87D4-DF22CA188B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696"/>
            <a:ext cx="8715625" cy="65367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5D4C575-9A72-F145-8E8A-29D30157D8EE}"/>
              </a:ext>
            </a:extLst>
          </p:cNvPr>
          <p:cNvSpPr/>
          <p:nvPr/>
        </p:nvSpPr>
        <p:spPr>
          <a:xfrm>
            <a:off x="1285718" y="6465896"/>
            <a:ext cx="5041903" cy="317651"/>
          </a:xfrm>
          <a:prstGeom prst="rect">
            <a:avLst/>
          </a:prstGeom>
          <a:solidFill>
            <a:srgbClr val="F6757A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Low Light, High CO</a:t>
            </a:r>
            <a:r>
              <a:rPr lang="en-US" sz="14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endParaRPr lang="en-US" sz="1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7FEA2-45F1-7F44-BEBD-2E98E8FA1972}"/>
              </a:ext>
            </a:extLst>
          </p:cNvPr>
          <p:cNvSpPr txBox="1"/>
          <p:nvPr/>
        </p:nvSpPr>
        <p:spPr>
          <a:xfrm>
            <a:off x="2929873" y="6156724"/>
            <a:ext cx="17610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CC-5357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D652C5-8D9E-4F4A-8385-2D26CB11BDC7}"/>
              </a:ext>
            </a:extLst>
          </p:cNvPr>
          <p:cNvSpPr txBox="1"/>
          <p:nvPr/>
        </p:nvSpPr>
        <p:spPr>
          <a:xfrm>
            <a:off x="1103490" y="6156356"/>
            <a:ext cx="17610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cia5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7C4AF-B9F1-3943-97A7-98DDCBD82655}"/>
              </a:ext>
            </a:extLst>
          </p:cNvPr>
          <p:cNvSpPr txBox="1"/>
          <p:nvPr/>
        </p:nvSpPr>
        <p:spPr>
          <a:xfrm>
            <a:off x="4605766" y="6156356"/>
            <a:ext cx="204370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CC-5357 + 100 </a:t>
            </a:r>
            <a:r>
              <a:rPr lang="el-G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 H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574B39-0456-1A4B-93D1-C8B5BB1CA674}"/>
              </a:ext>
            </a:extLst>
          </p:cNvPr>
          <p:cNvSpPr/>
          <p:nvPr/>
        </p:nvSpPr>
        <p:spPr>
          <a:xfrm>
            <a:off x="6574360" y="6466527"/>
            <a:ext cx="1883840" cy="307777"/>
          </a:xfrm>
          <a:prstGeom prst="rect">
            <a:avLst/>
          </a:prstGeom>
          <a:solidFill>
            <a:srgbClr val="D4607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High Light, Low CO</a:t>
            </a:r>
            <a:r>
              <a:rPr lang="en-US" sz="14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endParaRPr lang="en-US" sz="14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E0406-D059-3F49-9115-5C036BEAC41F}"/>
              </a:ext>
            </a:extLst>
          </p:cNvPr>
          <p:cNvSpPr txBox="1"/>
          <p:nvPr/>
        </p:nvSpPr>
        <p:spPr>
          <a:xfrm>
            <a:off x="6564298" y="6156356"/>
            <a:ext cx="176106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CC-5357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1627CF-EE51-9E49-939F-90B8407D125E}"/>
              </a:ext>
            </a:extLst>
          </p:cNvPr>
          <p:cNvSpPr/>
          <p:nvPr/>
        </p:nvSpPr>
        <p:spPr>
          <a:xfrm>
            <a:off x="3735718" y="1387929"/>
            <a:ext cx="1910443" cy="3592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C1AA02-1262-884E-8BBD-6F00775642DD}"/>
              </a:ext>
            </a:extLst>
          </p:cNvPr>
          <p:cNvSpPr/>
          <p:nvPr/>
        </p:nvSpPr>
        <p:spPr>
          <a:xfrm>
            <a:off x="3743272" y="914555"/>
            <a:ext cx="3702556" cy="3353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0D4651-C15B-CB4C-9742-CD8328B4E8C7}"/>
              </a:ext>
            </a:extLst>
          </p:cNvPr>
          <p:cNvSpPr/>
          <p:nvPr/>
        </p:nvSpPr>
        <p:spPr>
          <a:xfrm>
            <a:off x="1943604" y="411754"/>
            <a:ext cx="5518553" cy="2769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8F35D-814C-A94D-BA50-1259108BA4F5}"/>
              </a:ext>
            </a:extLst>
          </p:cNvPr>
          <p:cNvSpPr/>
          <p:nvPr/>
        </p:nvSpPr>
        <p:spPr>
          <a:xfrm>
            <a:off x="1665514" y="522514"/>
            <a:ext cx="6433457" cy="182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16B4FB-8452-4F4D-BD00-DFA0540CB59C}"/>
              </a:ext>
            </a:extLst>
          </p:cNvPr>
          <p:cNvSpPr/>
          <p:nvPr/>
        </p:nvSpPr>
        <p:spPr>
          <a:xfrm>
            <a:off x="3343425" y="1030426"/>
            <a:ext cx="4428975" cy="276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3B02B7-8570-ED41-B581-90472730662E}"/>
              </a:ext>
            </a:extLst>
          </p:cNvPr>
          <p:cNvSpPr/>
          <p:nvPr/>
        </p:nvSpPr>
        <p:spPr>
          <a:xfrm>
            <a:off x="3455808" y="1510080"/>
            <a:ext cx="4428975" cy="276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79737-1E9A-AC47-80EC-3E06915F3926}"/>
              </a:ext>
            </a:extLst>
          </p:cNvPr>
          <p:cNvSpPr txBox="1"/>
          <p:nvPr/>
        </p:nvSpPr>
        <p:spPr>
          <a:xfrm>
            <a:off x="5349622" y="864121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B242B-B0DE-5849-B358-F6069FCE6017}"/>
              </a:ext>
            </a:extLst>
          </p:cNvPr>
          <p:cNvSpPr txBox="1"/>
          <p:nvPr/>
        </p:nvSpPr>
        <p:spPr>
          <a:xfrm>
            <a:off x="4429682" y="134137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392DC1-0292-4148-8C32-28223213160A}"/>
              </a:ext>
            </a:extLst>
          </p:cNvPr>
          <p:cNvSpPr txBox="1"/>
          <p:nvPr/>
        </p:nvSpPr>
        <p:spPr>
          <a:xfrm>
            <a:off x="4359728" y="365587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A051CE-2FF6-6249-A185-E4D835655476}"/>
              </a:ext>
            </a:extLst>
          </p:cNvPr>
          <p:cNvSpPr/>
          <p:nvPr/>
        </p:nvSpPr>
        <p:spPr>
          <a:xfrm>
            <a:off x="9507658" y="2505670"/>
            <a:ext cx="17902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Supplementary Material Figure 22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C638AD-A89B-3643-A9DE-EBECD1B7375A}"/>
              </a:ext>
            </a:extLst>
          </p:cNvPr>
          <p:cNvSpPr/>
          <p:nvPr/>
        </p:nvSpPr>
        <p:spPr>
          <a:xfrm>
            <a:off x="9554715" y="4313280"/>
            <a:ext cx="174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barplot_data.csv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85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7381B4-2E18-5A41-9EC8-CA02E933C0E8}"/>
              </a:ext>
            </a:extLst>
          </p:cNvPr>
          <p:cNvCxnSpPr/>
          <p:nvPr/>
        </p:nvCxnSpPr>
        <p:spPr>
          <a:xfrm>
            <a:off x="5983366" y="129781"/>
            <a:ext cx="0" cy="658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1F0DB07-7F97-AE40-A96F-A2AAE75DE519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60252A-C3B4-F545-8C5D-574E494DC3B8}"/>
              </a:ext>
            </a:extLst>
          </p:cNvPr>
          <p:cNvSpPr txBox="1"/>
          <p:nvPr/>
        </p:nvSpPr>
        <p:spPr>
          <a:xfrm>
            <a:off x="4287" y="6310487"/>
            <a:ext cx="5955812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56D90C-A7EA-7642-B64F-A4D126770A37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072B8-1F51-A44C-9796-53D67A532C00}"/>
              </a:ext>
            </a:extLst>
          </p:cNvPr>
          <p:cNvSpPr txBox="1"/>
          <p:nvPr/>
        </p:nvSpPr>
        <p:spPr>
          <a:xfrm>
            <a:off x="6012411" y="6306022"/>
            <a:ext cx="6047012" cy="46166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H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O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 Treatment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8D65E-8BCE-CE4E-8CE2-D3D9575945E2}"/>
              </a:ext>
            </a:extLst>
          </p:cNvPr>
          <p:cNvSpPr txBox="1"/>
          <p:nvPr/>
        </p:nvSpPr>
        <p:spPr>
          <a:xfrm>
            <a:off x="5251051" y="70316"/>
            <a:ext cx="1503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pic>
        <p:nvPicPr>
          <p:cNvPr id="8" name="Picture 7" descr="A body of water&#10;&#10;Description automatically generated">
            <a:extLst>
              <a:ext uri="{FF2B5EF4-FFF2-40B4-BE49-F238E27FC236}">
                <a16:creationId xmlns:a16="http://schemas.microsoft.com/office/drawing/2014/main" id="{61206C97-0A05-4141-84A5-F912B2C85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753" y="445300"/>
            <a:ext cx="1624019" cy="2839546"/>
          </a:xfrm>
          <a:prstGeom prst="rect">
            <a:avLst/>
          </a:prstGeom>
        </p:spPr>
      </p:pic>
      <p:pic>
        <p:nvPicPr>
          <p:cNvPr id="10" name="Picture 9" descr="A picture containing rain, water, nature, outdoor&#10;&#10;Description automatically generated">
            <a:extLst>
              <a:ext uri="{FF2B5EF4-FFF2-40B4-BE49-F238E27FC236}">
                <a16:creationId xmlns:a16="http://schemas.microsoft.com/office/drawing/2014/main" id="{59F20703-B26B-5647-B7D8-2E85BFA9CE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6609" y="371042"/>
            <a:ext cx="2346011" cy="2913804"/>
          </a:xfrm>
          <a:prstGeom prst="rect">
            <a:avLst/>
          </a:prstGeom>
        </p:spPr>
      </p:pic>
      <p:pic>
        <p:nvPicPr>
          <p:cNvPr id="15" name="Picture 14" descr="A picture containing water, outdoor, rain, flying&#10;&#10;Description automatically generated">
            <a:extLst>
              <a:ext uri="{FF2B5EF4-FFF2-40B4-BE49-F238E27FC236}">
                <a16:creationId xmlns:a16="http://schemas.microsoft.com/office/drawing/2014/main" id="{7D3F2588-2AEC-0640-B985-F6DD4548DE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326" y="3705969"/>
            <a:ext cx="2492284" cy="2228675"/>
          </a:xfrm>
          <a:prstGeom prst="rect">
            <a:avLst/>
          </a:prstGeom>
        </p:spPr>
      </p:pic>
      <p:pic>
        <p:nvPicPr>
          <p:cNvPr id="22" name="Picture 21" descr="A picture containing outdoor, water, flying, large&#10;&#10;Description automatically generated">
            <a:extLst>
              <a:ext uri="{FF2B5EF4-FFF2-40B4-BE49-F238E27FC236}">
                <a16:creationId xmlns:a16="http://schemas.microsoft.com/office/drawing/2014/main" id="{7011AF4D-2745-A642-B7B0-68A25A10991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7535" y="3515679"/>
            <a:ext cx="2158263" cy="2580693"/>
          </a:xfrm>
          <a:prstGeom prst="rect">
            <a:avLst/>
          </a:prstGeom>
        </p:spPr>
      </p:pic>
      <p:pic>
        <p:nvPicPr>
          <p:cNvPr id="26" name="Picture 25" descr="A picture containing flying, standing, refrigerator, water&#10;&#10;Description automatically generated">
            <a:extLst>
              <a:ext uri="{FF2B5EF4-FFF2-40B4-BE49-F238E27FC236}">
                <a16:creationId xmlns:a16="http://schemas.microsoft.com/office/drawing/2014/main" id="{4F284DD6-6002-B046-92B5-A0C777D4D8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4571" y="459416"/>
            <a:ext cx="2037917" cy="2925624"/>
          </a:xfrm>
          <a:prstGeom prst="rect">
            <a:avLst/>
          </a:prstGeom>
        </p:spPr>
      </p:pic>
      <p:pic>
        <p:nvPicPr>
          <p:cNvPr id="28" name="Picture 27" descr="A picture containing outdoor, flying, people, standing&#10;&#10;Description automatically generated">
            <a:extLst>
              <a:ext uri="{FF2B5EF4-FFF2-40B4-BE49-F238E27FC236}">
                <a16:creationId xmlns:a16="http://schemas.microsoft.com/office/drawing/2014/main" id="{76D0C036-48D5-F84F-A22C-515FC580D94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2512" y="665157"/>
            <a:ext cx="3080050" cy="2284721"/>
          </a:xfrm>
          <a:prstGeom prst="rect">
            <a:avLst/>
          </a:prstGeom>
        </p:spPr>
      </p:pic>
      <p:pic>
        <p:nvPicPr>
          <p:cNvPr id="32" name="Picture 31" descr="A close up of a beach&#10;&#10;Description automatically generated">
            <a:extLst>
              <a:ext uri="{FF2B5EF4-FFF2-40B4-BE49-F238E27FC236}">
                <a16:creationId xmlns:a16="http://schemas.microsoft.com/office/drawing/2014/main" id="{16112F5E-73FE-3649-8298-C04210DF23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910" y="3829735"/>
            <a:ext cx="2412478" cy="2199119"/>
          </a:xfrm>
          <a:prstGeom prst="rect">
            <a:avLst/>
          </a:prstGeom>
        </p:spPr>
      </p:pic>
      <p:pic>
        <p:nvPicPr>
          <p:cNvPr id="34" name="Picture 33" descr="A picture containing water, gray, standing, people&#10;&#10;Description automatically generated">
            <a:extLst>
              <a:ext uri="{FF2B5EF4-FFF2-40B4-BE49-F238E27FC236}">
                <a16:creationId xmlns:a16="http://schemas.microsoft.com/office/drawing/2014/main" id="{C2CC7783-3681-5646-A6C6-7417F162003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0461" y="3133474"/>
            <a:ext cx="2417716" cy="3007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A1F626-7629-E54D-B1F7-163CE8AC8F09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06A748-340C-5E4E-BB3B-9C019F1CE6FA}"/>
              </a:ext>
            </a:extLst>
          </p:cNvPr>
          <p:cNvSpPr txBox="1"/>
          <p:nvPr/>
        </p:nvSpPr>
        <p:spPr>
          <a:xfrm>
            <a:off x="6012411" y="5895978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058EC-C68E-E948-8AC4-2F6677AD09D4}"/>
              </a:ext>
            </a:extLst>
          </p:cNvPr>
          <p:cNvSpPr txBox="1"/>
          <p:nvPr/>
        </p:nvSpPr>
        <p:spPr>
          <a:xfrm>
            <a:off x="42706" y="580694"/>
            <a:ext cx="340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c1009_DarkGrown_Control_1.tif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029D5-EA0A-834F-8B4C-64BEC773429B}"/>
              </a:ext>
            </a:extLst>
          </p:cNvPr>
          <p:cNvSpPr txBox="1"/>
          <p:nvPr/>
        </p:nvSpPr>
        <p:spPr>
          <a:xfrm>
            <a:off x="2898079" y="474590"/>
            <a:ext cx="2240234" cy="287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c1009_DarkGrown_Control_2.tif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4F734-48F2-A943-9DF9-DD42253AF874}"/>
              </a:ext>
            </a:extLst>
          </p:cNvPr>
          <p:cNvSpPr txBox="1"/>
          <p:nvPr/>
        </p:nvSpPr>
        <p:spPr>
          <a:xfrm>
            <a:off x="305237" y="3829735"/>
            <a:ext cx="2295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c1009_DarkGrown_Control_3.tif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8D07E-8C70-234D-8220-9248F943DD1D}"/>
              </a:ext>
            </a:extLst>
          </p:cNvPr>
          <p:cNvSpPr txBox="1"/>
          <p:nvPr/>
        </p:nvSpPr>
        <p:spPr>
          <a:xfrm>
            <a:off x="2980049" y="3537544"/>
            <a:ext cx="229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c1009_DarkGrown_Control_4.tif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EFA236-6693-4747-9CF7-6B021D815EBA}"/>
              </a:ext>
            </a:extLst>
          </p:cNvPr>
          <p:cNvSpPr txBox="1"/>
          <p:nvPr/>
        </p:nvSpPr>
        <p:spPr>
          <a:xfrm>
            <a:off x="6434571" y="474590"/>
            <a:ext cx="215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c1009_DarkGrown_H2O2_1.tif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7DCA01-2BFD-D94E-8282-E0A5F3493D31}"/>
              </a:ext>
            </a:extLst>
          </p:cNvPr>
          <p:cNvSpPr txBox="1"/>
          <p:nvPr/>
        </p:nvSpPr>
        <p:spPr>
          <a:xfrm>
            <a:off x="8887561" y="829146"/>
            <a:ext cx="3207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c1009_DarkGrown_H2O2_2.tif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AF91A-42B6-5A4F-994B-FF54F1FF89AE}"/>
              </a:ext>
            </a:extLst>
          </p:cNvPr>
          <p:cNvSpPr txBox="1"/>
          <p:nvPr/>
        </p:nvSpPr>
        <p:spPr>
          <a:xfrm>
            <a:off x="6434571" y="3968234"/>
            <a:ext cx="3080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c1009_DarkGrown_H2O2_3.tif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A2839D-ECA5-5346-98E5-BE0769529112}"/>
              </a:ext>
            </a:extLst>
          </p:cNvPr>
          <p:cNvSpPr txBox="1"/>
          <p:nvPr/>
        </p:nvSpPr>
        <p:spPr>
          <a:xfrm>
            <a:off x="9421091" y="3248158"/>
            <a:ext cx="3207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c1009_DarkGrown_H2O2_4.tif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CC15E1-A1DD-FF42-A62E-5D79F7E8D690}"/>
              </a:ext>
            </a:extLst>
          </p:cNvPr>
          <p:cNvSpPr/>
          <p:nvPr/>
        </p:nvSpPr>
        <p:spPr>
          <a:xfrm>
            <a:off x="2111457" y="2817832"/>
            <a:ext cx="594312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24</a:t>
            </a:r>
            <a:r>
              <a:rPr lang="en-US" dirty="0"/>
              <a:t>: (H2O2 experiment in the dark)</a:t>
            </a:r>
          </a:p>
        </p:txBody>
      </p:sp>
    </p:spTree>
    <p:extLst>
      <p:ext uri="{BB962C8B-B14F-4D97-AF65-F5344CB8AC3E}">
        <p14:creationId xmlns:p14="http://schemas.microsoft.com/office/powerpoint/2010/main" val="2844866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14B08A-E8F9-2F42-908E-E444D0593940}"/>
              </a:ext>
            </a:extLst>
          </p:cNvPr>
          <p:cNvSpPr/>
          <p:nvPr/>
        </p:nvSpPr>
        <p:spPr>
          <a:xfrm>
            <a:off x="0" y="301149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3893D6-B89B-C64D-973D-44ADE6C7D7F4}"/>
              </a:ext>
            </a:extLst>
          </p:cNvPr>
          <p:cNvSpPr/>
          <p:nvPr/>
        </p:nvSpPr>
        <p:spPr>
          <a:xfrm>
            <a:off x="6019498" y="301148"/>
            <a:ext cx="6039924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94CBD2-439F-844F-90A2-3B1C2B607C28}"/>
              </a:ext>
            </a:extLst>
          </p:cNvPr>
          <p:cNvSpPr txBox="1"/>
          <p:nvPr/>
        </p:nvSpPr>
        <p:spPr>
          <a:xfrm>
            <a:off x="5995928" y="6320531"/>
            <a:ext cx="6063494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Treatment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980250-E605-214E-B5ED-2D110100829D}"/>
              </a:ext>
            </a:extLst>
          </p:cNvPr>
          <p:cNvSpPr txBox="1"/>
          <p:nvPr/>
        </p:nvSpPr>
        <p:spPr>
          <a:xfrm>
            <a:off x="-2989" y="6320530"/>
            <a:ext cx="5992584" cy="46166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01021-B6F1-EC4E-9266-F8B68E400C60}"/>
              </a:ext>
            </a:extLst>
          </p:cNvPr>
          <p:cNvSpPr txBox="1"/>
          <p:nvPr/>
        </p:nvSpPr>
        <p:spPr>
          <a:xfrm>
            <a:off x="5251051" y="70316"/>
            <a:ext cx="15030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CC-2343</a:t>
            </a:r>
          </a:p>
        </p:txBody>
      </p:sp>
      <p:pic>
        <p:nvPicPr>
          <p:cNvPr id="3" name="Picture 2" descr="A picture containing water, ball, beach, playing&#10;&#10;Description automatically generated">
            <a:extLst>
              <a:ext uri="{FF2B5EF4-FFF2-40B4-BE49-F238E27FC236}">
                <a16:creationId xmlns:a16="http://schemas.microsoft.com/office/drawing/2014/main" id="{8DFAAE99-039A-ED4D-8C6D-6CA58DD09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386" y="3133511"/>
            <a:ext cx="2324532" cy="2950368"/>
          </a:xfrm>
          <a:prstGeom prst="rect">
            <a:avLst/>
          </a:prstGeom>
        </p:spPr>
      </p:pic>
      <p:pic>
        <p:nvPicPr>
          <p:cNvPr id="6" name="Picture 5" descr="A picture containing flying, water, refrigerator, kite&#10;&#10;Description automatically generated">
            <a:extLst>
              <a:ext uri="{FF2B5EF4-FFF2-40B4-BE49-F238E27FC236}">
                <a16:creationId xmlns:a16="http://schemas.microsoft.com/office/drawing/2014/main" id="{E0BBDB81-C07A-C248-8A72-DA7C01663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61" y="361080"/>
            <a:ext cx="2590499" cy="2635818"/>
          </a:xfrm>
          <a:prstGeom prst="rect">
            <a:avLst/>
          </a:prstGeom>
        </p:spPr>
      </p:pic>
      <p:pic>
        <p:nvPicPr>
          <p:cNvPr id="9" name="Picture 8" descr="A picture containing standing, water, refrigerator, people&#10;&#10;Description automatically generated">
            <a:extLst>
              <a:ext uri="{FF2B5EF4-FFF2-40B4-BE49-F238E27FC236}">
                <a16:creationId xmlns:a16="http://schemas.microsoft.com/office/drawing/2014/main" id="{54A3198F-1324-7D46-927F-E2F662BCCF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049" y="361080"/>
            <a:ext cx="2338622" cy="2884819"/>
          </a:xfrm>
          <a:prstGeom prst="rect">
            <a:avLst/>
          </a:prstGeom>
        </p:spPr>
      </p:pic>
      <p:pic>
        <p:nvPicPr>
          <p:cNvPr id="11" name="Picture 10" descr="A picture containing water, standing, flying, beach&#10;&#10;Description automatically generated">
            <a:extLst>
              <a:ext uri="{FF2B5EF4-FFF2-40B4-BE49-F238E27FC236}">
                <a16:creationId xmlns:a16="http://schemas.microsoft.com/office/drawing/2014/main" id="{4C9CB6EA-31B0-DD4A-9DEE-3B77728DD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3303" y="3338693"/>
            <a:ext cx="2526993" cy="2884819"/>
          </a:xfrm>
          <a:prstGeom prst="rect">
            <a:avLst/>
          </a:prstGeom>
        </p:spPr>
      </p:pic>
      <p:pic>
        <p:nvPicPr>
          <p:cNvPr id="13" name="Picture 12" descr="A picture containing water, outdoor, person, rain&#10;&#10;Description automatically generated">
            <a:extLst>
              <a:ext uri="{FF2B5EF4-FFF2-40B4-BE49-F238E27FC236}">
                <a16:creationId xmlns:a16="http://schemas.microsoft.com/office/drawing/2014/main" id="{3835F165-05BF-D24A-AF78-BD558297DE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6170" y="389654"/>
            <a:ext cx="2973340" cy="1868579"/>
          </a:xfrm>
          <a:prstGeom prst="rect">
            <a:avLst/>
          </a:prstGeom>
        </p:spPr>
      </p:pic>
      <p:pic>
        <p:nvPicPr>
          <p:cNvPr id="15" name="Picture 14" descr="A picture containing water, outdoor, flying, standing&#10;&#10;Description automatically generated">
            <a:extLst>
              <a:ext uri="{FF2B5EF4-FFF2-40B4-BE49-F238E27FC236}">
                <a16:creationId xmlns:a16="http://schemas.microsoft.com/office/drawing/2014/main" id="{28A98E67-349F-7E41-9AB0-546EDBC326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5465" y="361080"/>
            <a:ext cx="2338621" cy="2788461"/>
          </a:xfrm>
          <a:prstGeom prst="rect">
            <a:avLst/>
          </a:prstGeom>
        </p:spPr>
      </p:pic>
      <p:pic>
        <p:nvPicPr>
          <p:cNvPr id="26" name="Picture 25" descr="A picture containing water, outdoor, rain, flying&#10;&#10;Description automatically generated">
            <a:extLst>
              <a:ext uri="{FF2B5EF4-FFF2-40B4-BE49-F238E27FC236}">
                <a16:creationId xmlns:a16="http://schemas.microsoft.com/office/drawing/2014/main" id="{8749B688-A644-D847-B721-1383FCB090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5511" y="3734870"/>
            <a:ext cx="3473960" cy="2112357"/>
          </a:xfrm>
          <a:prstGeom prst="rect">
            <a:avLst/>
          </a:prstGeom>
        </p:spPr>
      </p:pic>
      <p:pic>
        <p:nvPicPr>
          <p:cNvPr id="28" name="Picture 27" descr="A picture containing outdoor, water, flying, people&#10;&#10;Description automatically generated">
            <a:extLst>
              <a:ext uri="{FF2B5EF4-FFF2-40B4-BE49-F238E27FC236}">
                <a16:creationId xmlns:a16="http://schemas.microsoft.com/office/drawing/2014/main" id="{197E904B-B671-6644-B3F8-D906F78046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8564" y="3515196"/>
            <a:ext cx="2347304" cy="259271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D29DD1E-AAEA-F54F-BBEB-E7F09CF156CD}"/>
              </a:ext>
            </a:extLst>
          </p:cNvPr>
          <p:cNvSpPr/>
          <p:nvPr/>
        </p:nvSpPr>
        <p:spPr>
          <a:xfrm>
            <a:off x="6065511" y="5899213"/>
            <a:ext cx="330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512AB-C78C-9F48-BDB4-31E7417DC6D7}"/>
              </a:ext>
            </a:extLst>
          </p:cNvPr>
          <p:cNvSpPr txBox="1"/>
          <p:nvPr/>
        </p:nvSpPr>
        <p:spPr>
          <a:xfrm>
            <a:off x="-19420" y="5917393"/>
            <a:ext cx="458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AF4C5-0256-2649-A160-3136C948653D}"/>
              </a:ext>
            </a:extLst>
          </p:cNvPr>
          <p:cNvSpPr txBox="1"/>
          <p:nvPr/>
        </p:nvSpPr>
        <p:spPr>
          <a:xfrm>
            <a:off x="6570428" y="623712"/>
            <a:ext cx="1768694" cy="28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c2343_H2O2_Dark_1.tif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67BA5-01E1-4345-9F50-20C838FDEEE2}"/>
              </a:ext>
            </a:extLst>
          </p:cNvPr>
          <p:cNvSpPr txBox="1"/>
          <p:nvPr/>
        </p:nvSpPr>
        <p:spPr>
          <a:xfrm>
            <a:off x="9039459" y="430844"/>
            <a:ext cx="261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c2343_H2O2_Dark_2.tif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92FD1-00F5-334C-B148-CE1730563152}"/>
              </a:ext>
            </a:extLst>
          </p:cNvPr>
          <p:cNvSpPr txBox="1"/>
          <p:nvPr/>
        </p:nvSpPr>
        <p:spPr>
          <a:xfrm>
            <a:off x="6396051" y="3962400"/>
            <a:ext cx="302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c2343_H2O2_Dark_3.tif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F2761-83FB-6243-8A14-E1246820D4C3}"/>
              </a:ext>
            </a:extLst>
          </p:cNvPr>
          <p:cNvSpPr txBox="1"/>
          <p:nvPr/>
        </p:nvSpPr>
        <p:spPr>
          <a:xfrm>
            <a:off x="9656108" y="3596370"/>
            <a:ext cx="2818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c2343_H2O2_Dark_4.tif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F8DA1-3E04-464E-AABB-8DC560103DA9}"/>
              </a:ext>
            </a:extLst>
          </p:cNvPr>
          <p:cNvSpPr txBox="1"/>
          <p:nvPr/>
        </p:nvSpPr>
        <p:spPr>
          <a:xfrm>
            <a:off x="210040" y="434083"/>
            <a:ext cx="23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sz="1200" dirty="0"/>
              <a:t>2343_DarkGrown_Control_1.tif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121ED-B4F7-D442-98DC-F584C0A84577}"/>
              </a:ext>
            </a:extLst>
          </p:cNvPr>
          <p:cNvSpPr txBox="1"/>
          <p:nvPr/>
        </p:nvSpPr>
        <p:spPr>
          <a:xfrm>
            <a:off x="3014727" y="427286"/>
            <a:ext cx="2305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c2343_DarkGrown_Control_2.tif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8047E-A30E-324C-AA6E-CE5A0AE6C9A2}"/>
              </a:ext>
            </a:extLst>
          </p:cNvPr>
          <p:cNvSpPr txBox="1"/>
          <p:nvPr/>
        </p:nvSpPr>
        <p:spPr>
          <a:xfrm>
            <a:off x="349994" y="3200193"/>
            <a:ext cx="2338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c2343_DarkGrown_Control_3.tif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A3C5FC-55B8-B243-95C2-1A21CE6DDD27}"/>
              </a:ext>
            </a:extLst>
          </p:cNvPr>
          <p:cNvSpPr txBox="1"/>
          <p:nvPr/>
        </p:nvSpPr>
        <p:spPr>
          <a:xfrm>
            <a:off x="3140197" y="4918364"/>
            <a:ext cx="2489192" cy="2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c2343_DarkGrown_Control_4.tif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EE44FE-9BA3-B34B-8B79-1243FA0C0DAB}"/>
              </a:ext>
            </a:extLst>
          </p:cNvPr>
          <p:cNvSpPr/>
          <p:nvPr/>
        </p:nvSpPr>
        <p:spPr>
          <a:xfrm>
            <a:off x="2764368" y="2250753"/>
            <a:ext cx="594312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Supplementary Material Figure 24</a:t>
            </a:r>
            <a:r>
              <a:rPr lang="en-US" dirty="0"/>
              <a:t>: (H2O2 Experiment in the Dark)</a:t>
            </a:r>
          </a:p>
        </p:txBody>
      </p:sp>
    </p:spTree>
    <p:extLst>
      <p:ext uri="{BB962C8B-B14F-4D97-AF65-F5344CB8AC3E}">
        <p14:creationId xmlns:p14="http://schemas.microsoft.com/office/powerpoint/2010/main" val="1293779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92D4-1713-C14A-AE23-8E3859DA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Transparent Reporting Form </a:t>
            </a:r>
            <a:br>
              <a:rPr lang="en-US" dirty="0"/>
            </a:br>
            <a:r>
              <a:rPr lang="en-US" dirty="0"/>
              <a:t>Images </a:t>
            </a:r>
          </a:p>
        </p:txBody>
      </p:sp>
    </p:spTree>
    <p:extLst>
      <p:ext uri="{BB962C8B-B14F-4D97-AF65-F5344CB8AC3E}">
        <p14:creationId xmlns:p14="http://schemas.microsoft.com/office/powerpoint/2010/main" val="2676252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0085-8E6D-5340-B787-018F61F2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497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images are some additional images of the effects of hyperoxia on pyrenoid formation and our strains examined (Figure 2). These images were taken at 6 hours of hyperoxia. Like those in Figure 2, they show that that the pyrenoid is induced in our strains, but that there are genotypic dependent morphologies.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CC-1009, c1_1, and c1_2 have large, sealed pyrenoids</a:t>
            </a:r>
            <a:r>
              <a:rPr lang="en-US" dirty="0"/>
              <a:t>; and </a:t>
            </a:r>
            <a:r>
              <a:rPr lang="en-US" dirty="0">
                <a:solidFill>
                  <a:srgbClr val="00B050"/>
                </a:solidFill>
              </a:rPr>
              <a:t>CC-2343, c1_3, and c1_4 having fractured, porous starch sheaths. </a:t>
            </a:r>
            <a:r>
              <a:rPr lang="en-US" dirty="0"/>
              <a:t>Additional Figures are also given in Transparent Reporting Image Set 12.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599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68E7A10A-0501-8E4E-A875-24D5132ACA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" y="648732"/>
            <a:ext cx="2529804" cy="2529804"/>
          </a:xfrm>
          <a:prstGeom prst="rect">
            <a:avLst/>
          </a:prstGeom>
        </p:spPr>
      </p:pic>
      <p:pic>
        <p:nvPicPr>
          <p:cNvPr id="31" name="Picture 30" descr="A picture containing green&#10;&#10;Description automatically generated">
            <a:extLst>
              <a:ext uri="{FF2B5EF4-FFF2-40B4-BE49-F238E27FC236}">
                <a16:creationId xmlns:a16="http://schemas.microsoft.com/office/drawing/2014/main" id="{727292AD-4697-D541-A1CA-CF0E21820C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2149" y="5712535"/>
            <a:ext cx="1854919" cy="1145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9FD760-E9B9-0D4B-AF03-F5278B3D21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" y="3202904"/>
            <a:ext cx="2468880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DB094-6420-6F43-BEAF-FF03A10B17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517" y="3202904"/>
            <a:ext cx="2468880" cy="246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62D09-B21C-8E48-A6F8-BA2599034B6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661" y="654573"/>
            <a:ext cx="2468880" cy="24688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D77B7A-5723-FE44-8457-95AC36ACC8C9}"/>
              </a:ext>
            </a:extLst>
          </p:cNvPr>
          <p:cNvSpPr/>
          <p:nvPr/>
        </p:nvSpPr>
        <p:spPr>
          <a:xfrm>
            <a:off x="7656916" y="4876675"/>
            <a:ext cx="45350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1: Additional representative TEM images (left) and light microscopy (right) of </a:t>
            </a:r>
            <a:r>
              <a:rPr lang="en-US" sz="1200" i="1" dirty="0"/>
              <a:t>Chlamydomonas </a:t>
            </a:r>
            <a:r>
              <a:rPr lang="en-US" sz="1200" dirty="0"/>
              <a:t>strain (CC-1009) after being exposed to hyperoxia for six hours in the light. Cells show robust, continuous, sealed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2 </a:t>
            </a:r>
            <a:r>
              <a:rPr lang="el-GR" sz="1200" dirty="0"/>
              <a:t>μ</a:t>
            </a:r>
            <a:r>
              <a:rPr lang="en-US" sz="1200" dirty="0"/>
              <a:t>m (#1-3, #6) and 1 </a:t>
            </a:r>
            <a:r>
              <a:rPr lang="el-GR" sz="1200" dirty="0"/>
              <a:t>μ</a:t>
            </a:r>
            <a:r>
              <a:rPr lang="en-US" sz="1200" dirty="0"/>
              <a:t>m (#4, #5).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C557A3-D001-174A-BA48-8035920783B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6111" y="93842"/>
            <a:ext cx="1508800" cy="15758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75F423-0896-FE4C-B502-EB8F682307D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5716" y="1710179"/>
            <a:ext cx="1533069" cy="1492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DE49B1-79EF-1741-9F4B-B1A3672DFDA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76780" y="106568"/>
            <a:ext cx="1353822" cy="15758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DE6BC0-995D-F245-99D1-E421FB0D0B6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4911" y="1710179"/>
            <a:ext cx="1395691" cy="13589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93066B-AD2B-F442-97E4-A3DF355CB20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4911" y="3134671"/>
            <a:ext cx="1372763" cy="16473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30F526-6255-5848-9A8F-6047791BE3A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8048" y="3273187"/>
            <a:ext cx="1508800" cy="150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6BBDF3-F31A-374E-B924-CA003C631D1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790" y="3323028"/>
            <a:ext cx="1333308" cy="14358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733857-AA75-F045-BBC3-56EC33AAAD6E}"/>
              </a:ext>
            </a:extLst>
          </p:cNvPr>
          <p:cNvSpPr/>
          <p:nvPr/>
        </p:nvSpPr>
        <p:spPr>
          <a:xfrm>
            <a:off x="7656916" y="6549958"/>
            <a:ext cx="4009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CC-1009: Continuous, sealed pyrenoids. </a:t>
            </a:r>
            <a:endParaRPr lang="en-US" b="1" dirty="0"/>
          </a:p>
        </p:txBody>
      </p:sp>
      <p:pic>
        <p:nvPicPr>
          <p:cNvPr id="6" name="Picture 5" descr="A chocolate donut with a bite taken out&#10;&#10;Description automatically generated with medium confidence">
            <a:extLst>
              <a:ext uri="{FF2B5EF4-FFF2-40B4-BE49-F238E27FC236}">
                <a16:creationId xmlns:a16="http://schemas.microsoft.com/office/drawing/2014/main" id="{F3112DEF-ADCC-BB45-8023-98B23448499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7406" y="639660"/>
            <a:ext cx="2468880" cy="2468880"/>
          </a:xfrm>
          <a:prstGeom prst="rect">
            <a:avLst/>
          </a:prstGeom>
        </p:spPr>
      </p:pic>
      <p:pic>
        <p:nvPicPr>
          <p:cNvPr id="16" name="Picture 15" descr="A picture containing text, crater&#10;&#10;Description automatically generated">
            <a:extLst>
              <a:ext uri="{FF2B5EF4-FFF2-40B4-BE49-F238E27FC236}">
                <a16:creationId xmlns:a16="http://schemas.microsoft.com/office/drawing/2014/main" id="{C857BEAA-83F3-D342-ADF9-080F1D72BFD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610" y="3204924"/>
            <a:ext cx="2468880" cy="2468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72D38-976E-3344-B25F-D939C313F4BA}"/>
              </a:ext>
            </a:extLst>
          </p:cNvPr>
          <p:cNvSpPr txBox="1"/>
          <p:nvPr/>
        </p:nvSpPr>
        <p:spPr>
          <a:xfrm>
            <a:off x="10792340" y="4481899"/>
            <a:ext cx="1315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c1009_6HO_#9.tif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9A4DC-C67C-3645-8973-64CCE768A6B3}"/>
              </a:ext>
            </a:extLst>
          </p:cNvPr>
          <p:cNvSpPr txBox="1"/>
          <p:nvPr/>
        </p:nvSpPr>
        <p:spPr>
          <a:xfrm>
            <a:off x="9262986" y="2925905"/>
            <a:ext cx="1549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c1009_6HO_#8.tif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8685-AA4F-7B48-8D80-612C582E305C}"/>
              </a:ext>
            </a:extLst>
          </p:cNvPr>
          <p:cNvSpPr txBox="1"/>
          <p:nvPr/>
        </p:nvSpPr>
        <p:spPr>
          <a:xfrm>
            <a:off x="10734911" y="2798783"/>
            <a:ext cx="15330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c1009_6HO_#6.tif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D3EE31-5E45-A34D-80E9-F12032BABAB6}"/>
              </a:ext>
            </a:extLst>
          </p:cNvPr>
          <p:cNvSpPr txBox="1"/>
          <p:nvPr/>
        </p:nvSpPr>
        <p:spPr>
          <a:xfrm>
            <a:off x="9254826" y="4402228"/>
            <a:ext cx="150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c1009_6HO_#5.tif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BE7055-A668-BE4E-8534-46841B80C07B}"/>
              </a:ext>
            </a:extLst>
          </p:cNvPr>
          <p:cNvSpPr txBox="1"/>
          <p:nvPr/>
        </p:nvSpPr>
        <p:spPr>
          <a:xfrm>
            <a:off x="10759180" y="1426539"/>
            <a:ext cx="1353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c1009_6HO_#3.tif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514B9B-D8A3-4245-847A-7854CAC749CF}"/>
              </a:ext>
            </a:extLst>
          </p:cNvPr>
          <p:cNvSpPr txBox="1"/>
          <p:nvPr/>
        </p:nvSpPr>
        <p:spPr>
          <a:xfrm>
            <a:off x="6177795" y="6631001"/>
            <a:ext cx="1418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c1009_6HO_#4.tif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55C88C-B77C-E04F-97AC-D15576F12F11}"/>
              </a:ext>
            </a:extLst>
          </p:cNvPr>
          <p:cNvSpPr txBox="1"/>
          <p:nvPr/>
        </p:nvSpPr>
        <p:spPr>
          <a:xfrm>
            <a:off x="9422809" y="1426539"/>
            <a:ext cx="1508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c1009_6HO_#2.tif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53849A-F0A0-3C43-AF6A-5509B01E9CBA}"/>
              </a:ext>
            </a:extLst>
          </p:cNvPr>
          <p:cNvSpPr txBox="1"/>
          <p:nvPr/>
        </p:nvSpPr>
        <p:spPr>
          <a:xfrm>
            <a:off x="7619112" y="4504988"/>
            <a:ext cx="1549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c1009_6HO_#7.tif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964B53E-813D-C340-B8BB-7C9698F0EFF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1394" y="37085"/>
            <a:ext cx="2534130" cy="144443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82CD67E-7E57-F746-9CA5-FFA03753A71E}"/>
              </a:ext>
            </a:extLst>
          </p:cNvPr>
          <p:cNvSpPr/>
          <p:nvPr/>
        </p:nvSpPr>
        <p:spPr>
          <a:xfrm>
            <a:off x="7058156" y="1072432"/>
            <a:ext cx="13194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c1009_6HO_#1.tif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846771-431A-F648-9C4F-AA91B17D7027}"/>
              </a:ext>
            </a:extLst>
          </p:cNvPr>
          <p:cNvSpPr txBox="1"/>
          <p:nvPr/>
        </p:nvSpPr>
        <p:spPr>
          <a:xfrm>
            <a:off x="1652684" y="724550"/>
            <a:ext cx="1025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hours_#1.jpg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CDA72F-5AB8-A74F-99EE-9B1860CB661F}"/>
              </a:ext>
            </a:extLst>
          </p:cNvPr>
          <p:cNvSpPr txBox="1"/>
          <p:nvPr/>
        </p:nvSpPr>
        <p:spPr>
          <a:xfrm>
            <a:off x="4005470" y="663663"/>
            <a:ext cx="1290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hours_#2.jpg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17909A-6D6E-944B-9EEC-AED4BD3CFEF7}"/>
              </a:ext>
            </a:extLst>
          </p:cNvPr>
          <p:cNvSpPr txBox="1"/>
          <p:nvPr/>
        </p:nvSpPr>
        <p:spPr>
          <a:xfrm>
            <a:off x="5217433" y="687666"/>
            <a:ext cx="1483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hours_#3.jpg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AD8CDA-556B-4E40-AA01-31259D185B6C}"/>
              </a:ext>
            </a:extLst>
          </p:cNvPr>
          <p:cNvSpPr txBox="1"/>
          <p:nvPr/>
        </p:nvSpPr>
        <p:spPr>
          <a:xfrm>
            <a:off x="1632603" y="3198167"/>
            <a:ext cx="1027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hours_#4.jpg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0552FE-DBE2-B044-8860-2E56A84D93FC}"/>
              </a:ext>
            </a:extLst>
          </p:cNvPr>
          <p:cNvSpPr txBox="1"/>
          <p:nvPr/>
        </p:nvSpPr>
        <p:spPr>
          <a:xfrm>
            <a:off x="4053336" y="3198167"/>
            <a:ext cx="1164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hours_#5.jpg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79FE30-40E6-A949-884E-3463848A0ED8}"/>
              </a:ext>
            </a:extLst>
          </p:cNvPr>
          <p:cNvSpPr txBox="1"/>
          <p:nvPr/>
        </p:nvSpPr>
        <p:spPr>
          <a:xfrm>
            <a:off x="6573633" y="3228963"/>
            <a:ext cx="127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CC_1009 6 hours_#6.jpg</a:t>
            </a:r>
          </a:p>
        </p:txBody>
      </p:sp>
    </p:spTree>
    <p:extLst>
      <p:ext uri="{BB962C8B-B14F-4D97-AF65-F5344CB8AC3E}">
        <p14:creationId xmlns:p14="http://schemas.microsoft.com/office/powerpoint/2010/main" val="942990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266D2-5F85-D84A-AFC0-15AF7FB198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11" y="748789"/>
            <a:ext cx="2468880" cy="2468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3FCDB2-4ED1-4F40-9900-36D34ABB56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3298294"/>
            <a:ext cx="2468880" cy="2468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62C136-F89E-3145-83E9-D764F5F10C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3129" y="3298294"/>
            <a:ext cx="2468880" cy="24688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7006" y="173325"/>
            <a:ext cx="1458615" cy="117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C59E72-A304-D949-9A94-93582A26A304}"/>
              </a:ext>
            </a:extLst>
          </p:cNvPr>
          <p:cNvSpPr/>
          <p:nvPr/>
        </p:nvSpPr>
        <p:spPr>
          <a:xfrm>
            <a:off x="7686692" y="4863111"/>
            <a:ext cx="44868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2: Additional representative TEM images (left) and light microscopy (right) of </a:t>
            </a:r>
            <a:r>
              <a:rPr lang="en-US" sz="1200" i="1" dirty="0"/>
              <a:t>Chlamydomonas </a:t>
            </a:r>
            <a:r>
              <a:rPr lang="en-US" sz="1200" dirty="0"/>
              <a:t>strain (CC-2343) after being exposed to hyperoxia for six hours in the light. Cells show fractured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2 </a:t>
            </a:r>
            <a:r>
              <a:rPr lang="el-GR" sz="1200" dirty="0"/>
              <a:t>μ</a:t>
            </a:r>
            <a:r>
              <a:rPr lang="en-US" sz="1200" dirty="0"/>
              <a:t>m.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2B0FF-DC78-894B-B0C9-62251CD5B4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8355" y="166285"/>
            <a:ext cx="1147421" cy="1356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2F1930-D432-FE47-99BA-54E886612A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5692" y="188370"/>
            <a:ext cx="1836308" cy="1356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67C5A7-BD75-B74A-AAEE-B41635361F6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1830" y="3208085"/>
            <a:ext cx="1485070" cy="13708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D9E49D-0818-DD4D-ACC6-821C29A827A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6692" y="3217669"/>
            <a:ext cx="1599305" cy="13708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05F739-B0AF-0544-8510-3E1D995DC3F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9825" y="1511483"/>
            <a:ext cx="1596217" cy="16301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D9B251E-D3FF-5349-9C36-5723CE1C54C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61830" y="1822259"/>
            <a:ext cx="1279705" cy="12355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9BC161-77FC-B34D-8916-B2256965BAE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2733" y="3202402"/>
            <a:ext cx="1269267" cy="16301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F617E9-AC09-9943-A972-9180B24CFEC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06929" y="1832433"/>
            <a:ext cx="1485071" cy="123559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95E4393-80F7-1241-AD43-DCC9274C652B}"/>
              </a:ext>
            </a:extLst>
          </p:cNvPr>
          <p:cNvSpPr/>
          <p:nvPr/>
        </p:nvSpPr>
        <p:spPr>
          <a:xfrm>
            <a:off x="6967486" y="6460360"/>
            <a:ext cx="385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CC-2343: fractured, porous pyrenoids. </a:t>
            </a:r>
          </a:p>
        </p:txBody>
      </p:sp>
      <p:pic>
        <p:nvPicPr>
          <p:cNvPr id="5" name="Picture 4" descr="A picture containing disk brake&#10;&#10;Description automatically generated">
            <a:extLst>
              <a:ext uri="{FF2B5EF4-FFF2-40B4-BE49-F238E27FC236}">
                <a16:creationId xmlns:a16="http://schemas.microsoft.com/office/drawing/2014/main" id="{34C95377-9172-BD41-8379-B8EAF332DD8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401" y="762714"/>
            <a:ext cx="2468880" cy="2468880"/>
          </a:xfrm>
          <a:prstGeom prst="rect">
            <a:avLst/>
          </a:prstGeom>
        </p:spPr>
      </p:pic>
      <p:pic>
        <p:nvPicPr>
          <p:cNvPr id="7" name="Picture 6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65A0A81D-D88B-E049-8F73-A18E324987A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259" y="3298294"/>
            <a:ext cx="2468880" cy="2468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3D2260-B73E-9C48-8A26-A391F938C424}"/>
              </a:ext>
            </a:extLst>
          </p:cNvPr>
          <p:cNvSpPr txBox="1"/>
          <p:nvPr/>
        </p:nvSpPr>
        <p:spPr>
          <a:xfrm>
            <a:off x="5160324" y="2925403"/>
            <a:ext cx="2137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CC_2343 6 hours_#3.jpg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D031D-D35A-9F4B-8272-D55192AA89D7}"/>
              </a:ext>
            </a:extLst>
          </p:cNvPr>
          <p:cNvSpPr txBox="1"/>
          <p:nvPr/>
        </p:nvSpPr>
        <p:spPr>
          <a:xfrm>
            <a:off x="139466" y="5370942"/>
            <a:ext cx="265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CC_2343 6 hours_#4.jpg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1DE54-01C1-B44D-AC60-CE512F89746B}"/>
              </a:ext>
            </a:extLst>
          </p:cNvPr>
          <p:cNvSpPr txBox="1"/>
          <p:nvPr/>
        </p:nvSpPr>
        <p:spPr>
          <a:xfrm>
            <a:off x="5160324" y="3429000"/>
            <a:ext cx="1807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CC_2343 6 hours_#6.jpg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6833C-6707-1245-8C24-C65906AD6825}"/>
              </a:ext>
            </a:extLst>
          </p:cNvPr>
          <p:cNvSpPr txBox="1"/>
          <p:nvPr/>
        </p:nvSpPr>
        <p:spPr>
          <a:xfrm>
            <a:off x="2861348" y="2880001"/>
            <a:ext cx="2890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CC_2343 6 hours_#2.jpg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4DFB-8ABC-064A-94D9-BF0EF503E174}"/>
              </a:ext>
            </a:extLst>
          </p:cNvPr>
          <p:cNvSpPr txBox="1"/>
          <p:nvPr/>
        </p:nvSpPr>
        <p:spPr>
          <a:xfrm>
            <a:off x="2636266" y="3414244"/>
            <a:ext cx="172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CC_2343 6 hours_#5.jpg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1D0867-7DBD-1F41-9400-256AC91202C6}"/>
              </a:ext>
            </a:extLst>
          </p:cNvPr>
          <p:cNvSpPr txBox="1"/>
          <p:nvPr/>
        </p:nvSpPr>
        <p:spPr>
          <a:xfrm>
            <a:off x="9361830" y="2689577"/>
            <a:ext cx="1608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c2343_6HO_#1.tif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8783B-456A-3A40-A428-027187C7280B}"/>
              </a:ext>
            </a:extLst>
          </p:cNvPr>
          <p:cNvSpPr txBox="1"/>
          <p:nvPr/>
        </p:nvSpPr>
        <p:spPr>
          <a:xfrm>
            <a:off x="9116786" y="142795"/>
            <a:ext cx="2043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c2343_6HO_#3.tif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2B8395-B73B-054E-B913-BD1C1FD50462}"/>
              </a:ext>
            </a:extLst>
          </p:cNvPr>
          <p:cNvSpPr txBox="1"/>
          <p:nvPr/>
        </p:nvSpPr>
        <p:spPr>
          <a:xfrm>
            <a:off x="10820016" y="3231594"/>
            <a:ext cx="1515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c2343_6HO_#4.tif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4FC08-C946-F441-BF17-BAA7EF0C14B3}"/>
              </a:ext>
            </a:extLst>
          </p:cNvPr>
          <p:cNvSpPr txBox="1"/>
          <p:nvPr/>
        </p:nvSpPr>
        <p:spPr>
          <a:xfrm>
            <a:off x="7686692" y="1073909"/>
            <a:ext cx="133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c2343_6HO_#7.tif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714415-CB28-0047-8048-AF7121434CAA}"/>
              </a:ext>
            </a:extLst>
          </p:cNvPr>
          <p:cNvSpPr txBox="1"/>
          <p:nvPr/>
        </p:nvSpPr>
        <p:spPr>
          <a:xfrm>
            <a:off x="9361830" y="3180496"/>
            <a:ext cx="1449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c2343_6HO_#8.tif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AFA1CD-0F05-9F43-8E5C-400474DA5325}"/>
              </a:ext>
            </a:extLst>
          </p:cNvPr>
          <p:cNvSpPr txBox="1"/>
          <p:nvPr/>
        </p:nvSpPr>
        <p:spPr>
          <a:xfrm>
            <a:off x="7739868" y="2865493"/>
            <a:ext cx="188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c2343_6HO_#10.tif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0BBB02-5618-4E45-8400-95A3DE56153F}"/>
              </a:ext>
            </a:extLst>
          </p:cNvPr>
          <p:cNvSpPr txBox="1"/>
          <p:nvPr/>
        </p:nvSpPr>
        <p:spPr>
          <a:xfrm>
            <a:off x="10641535" y="188370"/>
            <a:ext cx="1590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c2343_6HO_#5.tif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CCEB6E-DB00-6848-BC81-24B0385698FB}"/>
              </a:ext>
            </a:extLst>
          </p:cNvPr>
          <p:cNvSpPr txBox="1"/>
          <p:nvPr/>
        </p:nvSpPr>
        <p:spPr>
          <a:xfrm>
            <a:off x="10750144" y="1866479"/>
            <a:ext cx="1485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c2343_6HO_#6.tif</a:t>
            </a:r>
          </a:p>
        </p:txBody>
      </p:sp>
      <p:pic>
        <p:nvPicPr>
          <p:cNvPr id="34" name="Picture 33" descr="A picture containing nature&#10;&#10;Description automatically generated">
            <a:extLst>
              <a:ext uri="{FF2B5EF4-FFF2-40B4-BE49-F238E27FC236}">
                <a16:creationId xmlns:a16="http://schemas.microsoft.com/office/drawing/2014/main" id="{F5C1C242-F0C4-E54D-AD2A-D392D8CCC2EB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3735" y="0"/>
            <a:ext cx="1133041" cy="11536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E7F878D-6D3D-1E4E-B535-68B75543E69E}"/>
              </a:ext>
            </a:extLst>
          </p:cNvPr>
          <p:cNvSpPr txBox="1"/>
          <p:nvPr/>
        </p:nvSpPr>
        <p:spPr>
          <a:xfrm>
            <a:off x="6425896" y="912709"/>
            <a:ext cx="2081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C2343_6HO_#2.tif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7B1F70-700E-7E44-B41A-9383D496653E}"/>
              </a:ext>
            </a:extLst>
          </p:cNvPr>
          <p:cNvSpPr txBox="1"/>
          <p:nvPr/>
        </p:nvSpPr>
        <p:spPr>
          <a:xfrm>
            <a:off x="7667006" y="4306648"/>
            <a:ext cx="1888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c2343_6HO_#9.tif</a:t>
            </a:r>
          </a:p>
        </p:txBody>
      </p:sp>
      <p:pic>
        <p:nvPicPr>
          <p:cNvPr id="38" name="Picture 37" descr="A picture containing text, book, old&#10;&#10;Description automatically generated">
            <a:extLst>
              <a:ext uri="{FF2B5EF4-FFF2-40B4-BE49-F238E27FC236}">
                <a16:creationId xmlns:a16="http://schemas.microsoft.com/office/drawing/2014/main" id="{55580477-CD79-B143-B19F-DA11678B3F94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738310"/>
            <a:ext cx="2513397" cy="251339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F611B82-7384-1E49-8BC7-37BBC0BE5EDE}"/>
              </a:ext>
            </a:extLst>
          </p:cNvPr>
          <p:cNvSpPr txBox="1"/>
          <p:nvPr/>
        </p:nvSpPr>
        <p:spPr>
          <a:xfrm>
            <a:off x="55934" y="2865493"/>
            <a:ext cx="2533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CC_2343 6 hours_#1.jpg</a:t>
            </a:r>
          </a:p>
        </p:txBody>
      </p:sp>
    </p:spTree>
    <p:extLst>
      <p:ext uri="{BB962C8B-B14F-4D97-AF65-F5344CB8AC3E}">
        <p14:creationId xmlns:p14="http://schemas.microsoft.com/office/powerpoint/2010/main" val="1642999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2A8BA509-9E57-F04E-B68E-90E46AE824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5" y="758796"/>
            <a:ext cx="2452107" cy="2452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1FF66-E1B4-0648-9409-415E2AF7C5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18" y="758797"/>
            <a:ext cx="2468880" cy="2468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64E99-7845-274C-AC09-FE85F46EE8A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6" y="3342559"/>
            <a:ext cx="2468880" cy="2468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CC7102-D695-054D-898A-C751C985A1D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895" y="3342559"/>
            <a:ext cx="2444191" cy="246888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54859" y="162392"/>
            <a:ext cx="1422972" cy="146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E6B1EC-4FBE-F741-AD14-0419EBE55C4D}"/>
              </a:ext>
            </a:extLst>
          </p:cNvPr>
          <p:cNvSpPr/>
          <p:nvPr/>
        </p:nvSpPr>
        <p:spPr>
          <a:xfrm>
            <a:off x="7471680" y="4896662"/>
            <a:ext cx="46873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3: Additional representative TEM (left) and light microscopy (right) images of </a:t>
            </a:r>
            <a:r>
              <a:rPr lang="en-US" sz="1200" i="1" dirty="0"/>
              <a:t>Chlamydomonas </a:t>
            </a:r>
            <a:r>
              <a:rPr lang="en-US" sz="1200" dirty="0"/>
              <a:t>strains (c1_1) after being exposed to hyperoxia for six hours in the light. Cells show continuous, sealed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2 </a:t>
            </a:r>
            <a:r>
              <a:rPr lang="el-GR" sz="1200" dirty="0"/>
              <a:t>μ</a:t>
            </a:r>
            <a:r>
              <a:rPr lang="en-US" sz="1200" dirty="0"/>
              <a:t>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CE0D77-5A9C-314A-81A5-7D3DF9F59BC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2286" y="162392"/>
            <a:ext cx="1537746" cy="14695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083698-CEAD-C440-A764-93538DFF125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18942" y="175908"/>
            <a:ext cx="1329607" cy="1469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7C472B-E678-9344-ABB8-F2DDB18D650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5966" y="1686394"/>
            <a:ext cx="1516319" cy="1425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3E0247-B57F-A74A-8FA6-DBFC15C695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1257" y="3332060"/>
            <a:ext cx="1512282" cy="1405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228FCD-2B92-7A45-B676-5B9A6A2E345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6079" y="1683455"/>
            <a:ext cx="1422972" cy="15054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60C114-A2BC-024D-8324-C26087C28C5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9559" y="3227677"/>
            <a:ext cx="1422500" cy="16256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C35381B-E25A-EA47-89B4-89926F5E724E}"/>
              </a:ext>
            </a:extLst>
          </p:cNvPr>
          <p:cNvSpPr/>
          <p:nvPr/>
        </p:nvSpPr>
        <p:spPr>
          <a:xfrm>
            <a:off x="7874690" y="6532077"/>
            <a:ext cx="369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c1_1: Continuous, sealed pyrenoids. </a:t>
            </a:r>
            <a:endParaRPr lang="en-US" b="1" dirty="0"/>
          </a:p>
        </p:txBody>
      </p:sp>
      <p:pic>
        <p:nvPicPr>
          <p:cNvPr id="4" name="Picture 3" descr="A picture containing text, indoor, decorated, snake&#10;&#10;Description automatically generated">
            <a:extLst>
              <a:ext uri="{FF2B5EF4-FFF2-40B4-BE49-F238E27FC236}">
                <a16:creationId xmlns:a16="http://schemas.microsoft.com/office/drawing/2014/main" id="{3CBC3AE1-789D-5549-8886-34D38C0193A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598" y="747333"/>
            <a:ext cx="2468880" cy="246888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671C1D6-6B53-A940-995E-6FCFFCD77834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882" y="3342559"/>
            <a:ext cx="2468880" cy="2468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8D72B-4626-1943-8A41-BA76318147BD}"/>
              </a:ext>
            </a:extLst>
          </p:cNvPr>
          <p:cNvSpPr txBox="1"/>
          <p:nvPr/>
        </p:nvSpPr>
        <p:spPr>
          <a:xfrm>
            <a:off x="2605715" y="3342559"/>
            <a:ext cx="224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MP1_1 6hours_#5.jpg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4C7C3-262B-2E42-8DF2-F21711BFB769}"/>
              </a:ext>
            </a:extLst>
          </p:cNvPr>
          <p:cNvSpPr txBox="1"/>
          <p:nvPr/>
        </p:nvSpPr>
        <p:spPr>
          <a:xfrm>
            <a:off x="48884" y="795950"/>
            <a:ext cx="2283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MP1_1 6hours_#1.jpg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8D9E19-2C77-FC4C-AAEE-8B55E6B264B7}"/>
              </a:ext>
            </a:extLst>
          </p:cNvPr>
          <p:cNvSpPr txBox="1"/>
          <p:nvPr/>
        </p:nvSpPr>
        <p:spPr>
          <a:xfrm>
            <a:off x="5475452" y="910691"/>
            <a:ext cx="2058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MP1_1 6hours_#3.jpg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A5CE4A-65DE-DC4D-9F9F-5C6170414DB3}"/>
              </a:ext>
            </a:extLst>
          </p:cNvPr>
          <p:cNvSpPr txBox="1"/>
          <p:nvPr/>
        </p:nvSpPr>
        <p:spPr>
          <a:xfrm>
            <a:off x="5157575" y="3339752"/>
            <a:ext cx="255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MP1_1 6hours_#6.jpg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465564-0921-474D-A3B8-60F6E338D9B2}"/>
              </a:ext>
            </a:extLst>
          </p:cNvPr>
          <p:cNvSpPr txBox="1"/>
          <p:nvPr/>
        </p:nvSpPr>
        <p:spPr>
          <a:xfrm>
            <a:off x="2616701" y="795950"/>
            <a:ext cx="22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MP1_1 6hours_#2.jpg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3B506E-C317-A245-ADF8-783619063312}"/>
              </a:ext>
            </a:extLst>
          </p:cNvPr>
          <p:cNvSpPr txBox="1"/>
          <p:nvPr/>
        </p:nvSpPr>
        <p:spPr>
          <a:xfrm>
            <a:off x="125042" y="3355384"/>
            <a:ext cx="225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MP1_1 6hours_#4.jpg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B27C09-C23E-E24F-8DFC-51C46D46D573}"/>
              </a:ext>
            </a:extLst>
          </p:cNvPr>
          <p:cNvSpPr txBox="1"/>
          <p:nvPr/>
        </p:nvSpPr>
        <p:spPr>
          <a:xfrm>
            <a:off x="7766204" y="2867184"/>
            <a:ext cx="1251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c1_1_6HO_#1.tif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51BD5D-CEE6-1442-9A2F-8CD73D4D743D}"/>
              </a:ext>
            </a:extLst>
          </p:cNvPr>
          <p:cNvSpPr txBox="1"/>
          <p:nvPr/>
        </p:nvSpPr>
        <p:spPr>
          <a:xfrm>
            <a:off x="10807222" y="1392790"/>
            <a:ext cx="1310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c1_1_6HO_#4.tif</a:t>
            </a:r>
          </a:p>
        </p:txBody>
      </p:sp>
      <p:pic>
        <p:nvPicPr>
          <p:cNvPr id="36" name="Picture 35" descr="A picture containing green&#10;&#10;Description automatically generated">
            <a:extLst>
              <a:ext uri="{FF2B5EF4-FFF2-40B4-BE49-F238E27FC236}">
                <a16:creationId xmlns:a16="http://schemas.microsoft.com/office/drawing/2014/main" id="{DC630F84-5CE1-5242-BB66-7614E22F189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3735" y="3236441"/>
            <a:ext cx="1373724" cy="15757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8A00BB6-8074-9547-9823-C720B5807023}"/>
              </a:ext>
            </a:extLst>
          </p:cNvPr>
          <p:cNvSpPr txBox="1"/>
          <p:nvPr/>
        </p:nvSpPr>
        <p:spPr>
          <a:xfrm>
            <a:off x="10536648" y="4507741"/>
            <a:ext cx="191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c1_1_6HO_#2.tif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D232E0-7E79-2240-B87D-C53A2252722A}"/>
              </a:ext>
            </a:extLst>
          </p:cNvPr>
          <p:cNvSpPr/>
          <p:nvPr/>
        </p:nvSpPr>
        <p:spPr>
          <a:xfrm>
            <a:off x="8083476" y="3364940"/>
            <a:ext cx="1239314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/>
              <a:t>c1_1_6HO_#7.tif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B9FED5-11DE-C84A-BF3F-D85797AB8C00}"/>
              </a:ext>
            </a:extLst>
          </p:cNvPr>
          <p:cNvSpPr/>
          <p:nvPr/>
        </p:nvSpPr>
        <p:spPr>
          <a:xfrm>
            <a:off x="9305513" y="1369935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c1_1_6HO_#0.tif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87532C-FF21-2346-824B-961D070782A0}"/>
              </a:ext>
            </a:extLst>
          </p:cNvPr>
          <p:cNvSpPr/>
          <p:nvPr/>
        </p:nvSpPr>
        <p:spPr>
          <a:xfrm>
            <a:off x="7716346" y="1370519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c1_1_6HO_#3.tif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251DCE-6FEC-8F44-A7BC-D307E22EC7AF}"/>
              </a:ext>
            </a:extLst>
          </p:cNvPr>
          <p:cNvSpPr txBox="1"/>
          <p:nvPr/>
        </p:nvSpPr>
        <p:spPr>
          <a:xfrm>
            <a:off x="10765793" y="2894923"/>
            <a:ext cx="1329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c1_1_6HO_#5.tif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F2AACE8-A91F-1B43-98F8-D441E1D6E745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2950" y="1758938"/>
            <a:ext cx="1521443" cy="13357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6CB2738-745C-5B4E-BD69-60E7354FB8D9}"/>
              </a:ext>
            </a:extLst>
          </p:cNvPr>
          <p:cNvSpPr txBox="1"/>
          <p:nvPr/>
        </p:nvSpPr>
        <p:spPr>
          <a:xfrm>
            <a:off x="9200063" y="2879841"/>
            <a:ext cx="1609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c1_1_6HO_#6.tif</a:t>
            </a:r>
          </a:p>
        </p:txBody>
      </p:sp>
    </p:spTree>
    <p:extLst>
      <p:ext uri="{BB962C8B-B14F-4D97-AF65-F5344CB8AC3E}">
        <p14:creationId xmlns:p14="http://schemas.microsoft.com/office/powerpoint/2010/main" val="13761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2F662A-0D9E-4647-9101-35271A4908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96441" y="30334"/>
            <a:ext cx="1728847" cy="2644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9BAC03-161A-2248-BD00-60AC0BA307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1468" y="744595"/>
            <a:ext cx="2468881" cy="2468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9D6B75-DD0B-3640-A799-31F9EAEC0E5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8545" y="744598"/>
            <a:ext cx="2468880" cy="2468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5E67CF-A9E6-7A46-B668-8233D09B72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179" y="3219412"/>
            <a:ext cx="2468881" cy="2468881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2426" y="172951"/>
            <a:ext cx="1573094" cy="127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96D32C-0656-4A4D-B1FE-D52C13C7FE21}"/>
              </a:ext>
            </a:extLst>
          </p:cNvPr>
          <p:cNvSpPr/>
          <p:nvPr/>
        </p:nvSpPr>
        <p:spPr>
          <a:xfrm>
            <a:off x="7729137" y="4570650"/>
            <a:ext cx="42839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4: Additional representative TEM (left) and light microscopy images of </a:t>
            </a:r>
            <a:r>
              <a:rPr lang="en-US" sz="1200" i="1" dirty="0"/>
              <a:t>Chlamydomonas </a:t>
            </a:r>
            <a:r>
              <a:rPr lang="en-US" sz="1200" dirty="0"/>
              <a:t>strains (c1_2) after being exposed to hyperoxia for six hours in the light. Cells show robust, continuous, sealed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1 </a:t>
            </a:r>
            <a:r>
              <a:rPr lang="el-GR" sz="1200" dirty="0"/>
              <a:t>μ</a:t>
            </a:r>
            <a:r>
              <a:rPr lang="en-US" sz="1200" dirty="0"/>
              <a:t>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4E6FE0-C8DF-6643-ACC6-22682F4B38E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9569" y="1600240"/>
            <a:ext cx="1800403" cy="1831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78948-8792-9A4A-B698-1EAB8AAB7DD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8546" y="2460566"/>
            <a:ext cx="2105568" cy="19419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4B9368-1FF9-D447-BAB1-68DA53F3D8FE}"/>
              </a:ext>
            </a:extLst>
          </p:cNvPr>
          <p:cNvSpPr/>
          <p:nvPr/>
        </p:nvSpPr>
        <p:spPr>
          <a:xfrm>
            <a:off x="6967486" y="6460360"/>
            <a:ext cx="36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c1_2: Continuous, sealed pyrenoids. </a:t>
            </a:r>
            <a:endParaRPr lang="en-US" b="1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65B28C6-E735-944A-8251-FC5AC638F0C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176" y="3246534"/>
            <a:ext cx="246888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BA90D1-43E4-6F4C-9F39-6340D6E9240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" y="3246534"/>
            <a:ext cx="2468880" cy="2468880"/>
          </a:xfrm>
          <a:prstGeom prst="rect">
            <a:avLst/>
          </a:prstGeom>
        </p:spPr>
      </p:pic>
      <p:pic>
        <p:nvPicPr>
          <p:cNvPr id="7" name="Picture 6" descr="A picture containing ground, invertebrate, arthropod&#10;&#10;Description automatically generated">
            <a:extLst>
              <a:ext uri="{FF2B5EF4-FFF2-40B4-BE49-F238E27FC236}">
                <a16:creationId xmlns:a16="http://schemas.microsoft.com/office/drawing/2014/main" id="{6CD18CAC-B98A-5744-958C-A07F1E925BF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5" y="757522"/>
            <a:ext cx="2464509" cy="2464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53752-B877-B74A-BA86-0042E64E8513}"/>
              </a:ext>
            </a:extLst>
          </p:cNvPr>
          <p:cNvSpPr txBox="1"/>
          <p:nvPr/>
        </p:nvSpPr>
        <p:spPr>
          <a:xfrm>
            <a:off x="147424" y="800375"/>
            <a:ext cx="24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6hours_#1.jpg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E1559-7000-8642-B1B1-86AE1D68FF56}"/>
              </a:ext>
            </a:extLst>
          </p:cNvPr>
          <p:cNvSpPr txBox="1"/>
          <p:nvPr/>
        </p:nvSpPr>
        <p:spPr>
          <a:xfrm>
            <a:off x="2620129" y="797400"/>
            <a:ext cx="24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6hours_#2.jpg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A0278-14FB-C14E-8ACF-CF819021E84F}"/>
              </a:ext>
            </a:extLst>
          </p:cNvPr>
          <p:cNvSpPr txBox="1"/>
          <p:nvPr/>
        </p:nvSpPr>
        <p:spPr>
          <a:xfrm>
            <a:off x="5058777" y="812261"/>
            <a:ext cx="246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6hours_#3.jpg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670201-19DA-FA4D-910C-780AB1D6A960}"/>
              </a:ext>
            </a:extLst>
          </p:cNvPr>
          <p:cNvSpPr/>
          <p:nvPr/>
        </p:nvSpPr>
        <p:spPr>
          <a:xfrm>
            <a:off x="123040" y="3263268"/>
            <a:ext cx="224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MP1_2 6hours_#4.jpg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094AF-793B-144F-A76E-25F97DF92E9E}"/>
              </a:ext>
            </a:extLst>
          </p:cNvPr>
          <p:cNvSpPr txBox="1"/>
          <p:nvPr/>
        </p:nvSpPr>
        <p:spPr>
          <a:xfrm>
            <a:off x="2580289" y="3197568"/>
            <a:ext cx="277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6hours_#5.jpg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E70A65-599B-6446-95CD-84B74F228DE6}"/>
              </a:ext>
            </a:extLst>
          </p:cNvPr>
          <p:cNvSpPr txBox="1"/>
          <p:nvPr/>
        </p:nvSpPr>
        <p:spPr>
          <a:xfrm>
            <a:off x="5066443" y="3246534"/>
            <a:ext cx="235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MP1_2 6hours_#6.jpg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87EBB-7758-724E-9BD0-311DB1EBA07D}"/>
              </a:ext>
            </a:extLst>
          </p:cNvPr>
          <p:cNvSpPr txBox="1"/>
          <p:nvPr/>
        </p:nvSpPr>
        <p:spPr>
          <a:xfrm>
            <a:off x="10262212" y="95558"/>
            <a:ext cx="1435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c1_2_6HO_#5.tif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96F5FE-927E-D545-9A6E-90B7F3851C2C}"/>
              </a:ext>
            </a:extLst>
          </p:cNvPr>
          <p:cNvSpPr txBox="1"/>
          <p:nvPr/>
        </p:nvSpPr>
        <p:spPr>
          <a:xfrm>
            <a:off x="7748938" y="1645712"/>
            <a:ext cx="1766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c1_2_6HO_#2.tif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873A47-998A-3045-94C9-1CF09EFCCFC8}"/>
              </a:ext>
            </a:extLst>
          </p:cNvPr>
          <p:cNvSpPr txBox="1"/>
          <p:nvPr/>
        </p:nvSpPr>
        <p:spPr>
          <a:xfrm>
            <a:off x="9496097" y="2499214"/>
            <a:ext cx="1352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c1_2_6HO_#3.tif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F180DA-5227-2147-BC7B-6EE0CB09FB82}"/>
              </a:ext>
            </a:extLst>
          </p:cNvPr>
          <p:cNvSpPr txBox="1"/>
          <p:nvPr/>
        </p:nvSpPr>
        <p:spPr>
          <a:xfrm>
            <a:off x="8262578" y="165933"/>
            <a:ext cx="1911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c1_2_6HO_#6.tif</a:t>
            </a:r>
          </a:p>
        </p:txBody>
      </p:sp>
    </p:spTree>
    <p:extLst>
      <p:ext uri="{BB962C8B-B14F-4D97-AF65-F5344CB8AC3E}">
        <p14:creationId xmlns:p14="http://schemas.microsoft.com/office/powerpoint/2010/main" val="249106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4C540F07-4416-9944-8532-AEFD6CEB0D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5960" y="3354230"/>
            <a:ext cx="2971800" cy="2971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794727-967F-9846-8C05-7B4AB6C2A1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854" y="3335768"/>
            <a:ext cx="2988106" cy="29579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703E60-0BF2-284D-A810-92DB822C9E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1" y="3371848"/>
            <a:ext cx="2961277" cy="29612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CB3271-99FD-464E-813F-C9BAA66A9E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0584" y="419850"/>
            <a:ext cx="2911752" cy="2911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EC51D9-4C86-2E4D-A006-B2CFCFD4F43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870" y="419850"/>
            <a:ext cx="2969090" cy="2969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712E9B-EC24-F342-AFA1-22B13428B09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78" y="383735"/>
            <a:ext cx="2969091" cy="2969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36CCA-86F6-7846-9CFF-B89DD3884B6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5" y="384033"/>
            <a:ext cx="2969091" cy="2969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0E8E05-7192-634E-8B35-EB80608F5392}"/>
              </a:ext>
            </a:extLst>
          </p:cNvPr>
          <p:cNvSpPr txBox="1"/>
          <p:nvPr/>
        </p:nvSpPr>
        <p:spPr>
          <a:xfrm>
            <a:off x="24118" y="6371168"/>
            <a:ext cx="5992584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E9196-F253-5C48-BD0F-E535C4E7389E}"/>
              </a:ext>
            </a:extLst>
          </p:cNvPr>
          <p:cNvSpPr txBox="1"/>
          <p:nvPr/>
        </p:nvSpPr>
        <p:spPr>
          <a:xfrm>
            <a:off x="6071700" y="6362701"/>
            <a:ext cx="5992584" cy="46166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H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O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 Treatment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A1595F-5F7D-B348-B58C-4EE868A8D30D}"/>
              </a:ext>
            </a:extLst>
          </p:cNvPr>
          <p:cNvSpPr/>
          <p:nvPr/>
        </p:nvSpPr>
        <p:spPr>
          <a:xfrm>
            <a:off x="6028253" y="358632"/>
            <a:ext cx="6039924" cy="5967397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08CB3A-CB13-A94C-86D0-69AAC270F9D4}"/>
              </a:ext>
            </a:extLst>
          </p:cNvPr>
          <p:cNvSpPr/>
          <p:nvPr/>
        </p:nvSpPr>
        <p:spPr>
          <a:xfrm>
            <a:off x="24118" y="358633"/>
            <a:ext cx="5960099" cy="596739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85311-8386-5B40-9025-900D32B0696F}"/>
              </a:ext>
            </a:extLst>
          </p:cNvPr>
          <p:cNvSpPr txBox="1"/>
          <p:nvPr/>
        </p:nvSpPr>
        <p:spPr>
          <a:xfrm>
            <a:off x="5400436" y="123739"/>
            <a:ext cx="122822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CC-1009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10749-4384-714A-8400-69CFF45AD538}"/>
              </a:ext>
            </a:extLst>
          </p:cNvPr>
          <p:cNvSpPr txBox="1"/>
          <p:nvPr/>
        </p:nvSpPr>
        <p:spPr>
          <a:xfrm>
            <a:off x="97400" y="641733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B864F-B8CF-954D-9F65-B492C1304734}"/>
              </a:ext>
            </a:extLst>
          </p:cNvPr>
          <p:cNvSpPr txBox="1"/>
          <p:nvPr/>
        </p:nvSpPr>
        <p:spPr>
          <a:xfrm>
            <a:off x="6096000" y="641733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5BCB0-132B-8E48-84FA-585529840205}"/>
              </a:ext>
            </a:extLst>
          </p:cNvPr>
          <p:cNvSpPr txBox="1"/>
          <p:nvPr/>
        </p:nvSpPr>
        <p:spPr>
          <a:xfrm>
            <a:off x="3096983" y="408561"/>
            <a:ext cx="2439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Control_h2o2exp_024.jpg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31DD44-B54E-2D42-8601-7D9695723232}"/>
              </a:ext>
            </a:extLst>
          </p:cNvPr>
          <p:cNvSpPr txBox="1"/>
          <p:nvPr/>
        </p:nvSpPr>
        <p:spPr>
          <a:xfrm>
            <a:off x="95834" y="377783"/>
            <a:ext cx="3236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1009 Control_h2o2exp_006.jpg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43D3F5-12C6-6447-8A6B-596FEEA1C2D0}"/>
              </a:ext>
            </a:extLst>
          </p:cNvPr>
          <p:cNvSpPr txBox="1"/>
          <p:nvPr/>
        </p:nvSpPr>
        <p:spPr>
          <a:xfrm>
            <a:off x="106336" y="3582698"/>
            <a:ext cx="2785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Control_h2o2exp_019.jpg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6FFD4D-39D2-E346-829F-E19F78035AC8}"/>
              </a:ext>
            </a:extLst>
          </p:cNvPr>
          <p:cNvSpPr/>
          <p:nvPr/>
        </p:nvSpPr>
        <p:spPr>
          <a:xfrm>
            <a:off x="4754344" y="2754454"/>
            <a:ext cx="268603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Figure 4: (H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effects)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C0165-FED6-2746-8FDB-9B9677A7F571}"/>
              </a:ext>
            </a:extLst>
          </p:cNvPr>
          <p:cNvSpPr txBox="1"/>
          <p:nvPr/>
        </p:nvSpPr>
        <p:spPr>
          <a:xfrm>
            <a:off x="6668166" y="431017"/>
            <a:ext cx="2332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peroxide_028.jpg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F4D8F-1542-3449-AE67-38F898FD4F12}"/>
              </a:ext>
            </a:extLst>
          </p:cNvPr>
          <p:cNvSpPr txBox="1"/>
          <p:nvPr/>
        </p:nvSpPr>
        <p:spPr>
          <a:xfrm>
            <a:off x="9198422" y="436210"/>
            <a:ext cx="25492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peroxide_021.jpg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7DB23-9DEC-3246-A090-6D49335CBFB9}"/>
              </a:ext>
            </a:extLst>
          </p:cNvPr>
          <p:cNvSpPr txBox="1"/>
          <p:nvPr/>
        </p:nvSpPr>
        <p:spPr>
          <a:xfrm>
            <a:off x="6336998" y="3459789"/>
            <a:ext cx="2329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peroxide_018.jpg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F7F84-DAF7-E243-B8D2-28B1BEE0E8AB}"/>
              </a:ext>
            </a:extLst>
          </p:cNvPr>
          <p:cNvSpPr txBox="1"/>
          <p:nvPr/>
        </p:nvSpPr>
        <p:spPr>
          <a:xfrm>
            <a:off x="9407512" y="3425611"/>
            <a:ext cx="2350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1009 peroxide_017.jpg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FE44C0-A951-1E44-B1FB-85F515235A0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578" y="3381893"/>
            <a:ext cx="2911798" cy="2911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FE1C03-8185-874D-9A78-35B458118009}"/>
              </a:ext>
            </a:extLst>
          </p:cNvPr>
          <p:cNvSpPr txBox="1"/>
          <p:nvPr/>
        </p:nvSpPr>
        <p:spPr>
          <a:xfrm>
            <a:off x="3135070" y="3656494"/>
            <a:ext cx="2483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1009 Control_h2o2exp_008.jpg</a:t>
            </a:r>
          </a:p>
        </p:txBody>
      </p:sp>
    </p:spTree>
    <p:extLst>
      <p:ext uri="{BB962C8B-B14F-4D97-AF65-F5344CB8AC3E}">
        <p14:creationId xmlns:p14="http://schemas.microsoft.com/office/powerpoint/2010/main" val="962149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4AE055-5EAD-8D4E-B3E7-E6061830BF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1985" y="3546577"/>
            <a:ext cx="2468880" cy="2468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42D08E-E9C4-3A44-A862-BBAC682284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768" y="1025436"/>
            <a:ext cx="2531757" cy="2531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6192EE-F900-D544-9811-FE6C24DCCD0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8" y="3546126"/>
            <a:ext cx="2468201" cy="24682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52FF19-0E2B-9446-B350-C3DDC42267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67" y="131214"/>
            <a:ext cx="1267970" cy="13849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DF437E-84C3-0E40-A4AC-C9713D92DB10}"/>
              </a:ext>
            </a:extLst>
          </p:cNvPr>
          <p:cNvSpPr/>
          <p:nvPr/>
        </p:nvSpPr>
        <p:spPr>
          <a:xfrm>
            <a:off x="7534675" y="4441327"/>
            <a:ext cx="35415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5: Additional representative TEM (left) and light microscopy (right) images of </a:t>
            </a:r>
            <a:r>
              <a:rPr lang="en-US" sz="1200" i="1" dirty="0"/>
              <a:t>Chlamydomonas </a:t>
            </a:r>
            <a:r>
              <a:rPr lang="en-US" sz="1200" dirty="0"/>
              <a:t>strains (c1_3) after being exposed to hyperoxia for six hours in the light. Cells show fractured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TEM scale bar = 2 </a:t>
            </a:r>
            <a:r>
              <a:rPr lang="el-GR" sz="1200" dirty="0"/>
              <a:t>μ</a:t>
            </a:r>
            <a:r>
              <a:rPr lang="en-US" sz="1200" dirty="0"/>
              <a:t>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AA5807-5B62-0D4B-A161-137CC52091B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6122" y="2985682"/>
            <a:ext cx="1357526" cy="1396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37C2AE-7579-1443-A49F-8249CBAE86E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5281" y="1565375"/>
            <a:ext cx="1313877" cy="1419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965167-B4C8-7A40-9E1E-EB9E558C795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0535" y="1532619"/>
            <a:ext cx="1501330" cy="13849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798CBD-FF2D-2B4A-8492-524FAE7B444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3242" y="1532619"/>
            <a:ext cx="1307753" cy="1384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D75B84-3EB8-8948-BAF9-31AF108B929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7542" y="2984635"/>
            <a:ext cx="1303453" cy="13849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2589A0-4688-334E-9EBA-E8B21F8DB3D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34" y="120065"/>
            <a:ext cx="1593593" cy="13365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847C0F-E833-9F48-BE06-B8330BBE120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4967" y="3136141"/>
            <a:ext cx="1491978" cy="133656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8316D8-88AE-5345-B54D-4D0062A74C8B}"/>
              </a:ext>
            </a:extLst>
          </p:cNvPr>
          <p:cNvSpPr/>
          <p:nvPr/>
        </p:nvSpPr>
        <p:spPr>
          <a:xfrm>
            <a:off x="7500174" y="6554187"/>
            <a:ext cx="3541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c1_3: fractured, porous pyrenoids. 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5A14D9F-2F85-534E-8A65-D6D50C2F007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7216" y="1025577"/>
            <a:ext cx="2468880" cy="2468880"/>
          </a:xfrm>
          <a:prstGeom prst="rect">
            <a:avLst/>
          </a:prstGeom>
        </p:spPr>
      </p:pic>
      <p:pic>
        <p:nvPicPr>
          <p:cNvPr id="24" name="Picture 2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73D8A1F-3D0E-7A4A-B214-4B0B9B099E7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2680" y="3512259"/>
            <a:ext cx="2468880" cy="24688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FE661C-6DBC-9443-B62C-9330684F11FF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49171" y="137062"/>
            <a:ext cx="1115894" cy="1091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332A8-D73B-8948-B5CF-2A2E9DA76DBD}"/>
              </a:ext>
            </a:extLst>
          </p:cNvPr>
          <p:cNvSpPr txBox="1"/>
          <p:nvPr/>
        </p:nvSpPr>
        <p:spPr>
          <a:xfrm>
            <a:off x="10764824" y="951870"/>
            <a:ext cx="1235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c1_3_6HO_#1.tif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CDC0B-50AA-7847-819D-4AFB13547C8D}"/>
              </a:ext>
            </a:extLst>
          </p:cNvPr>
          <p:cNvSpPr txBox="1"/>
          <p:nvPr/>
        </p:nvSpPr>
        <p:spPr>
          <a:xfrm>
            <a:off x="8332784" y="4017234"/>
            <a:ext cx="334669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c1_3_6HO_#2.tif (three cells, one image 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551608-6F29-7E41-8723-E9C72B09F948}"/>
              </a:ext>
            </a:extLst>
          </p:cNvPr>
          <p:cNvSpPr/>
          <p:nvPr/>
        </p:nvSpPr>
        <p:spPr>
          <a:xfrm>
            <a:off x="7896645" y="2665567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c1_3_6HO_#4.tif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0EFEAF-D0C1-4047-8FDD-5E35ADD22039}"/>
              </a:ext>
            </a:extLst>
          </p:cNvPr>
          <p:cNvSpPr txBox="1"/>
          <p:nvPr/>
        </p:nvSpPr>
        <p:spPr>
          <a:xfrm>
            <a:off x="7837539" y="1228869"/>
            <a:ext cx="135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c1_3_6HO_#6.tif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BC0BEF-30ED-7C47-892F-81241EF9FFB6}"/>
              </a:ext>
            </a:extLst>
          </p:cNvPr>
          <p:cNvSpPr txBox="1"/>
          <p:nvPr/>
        </p:nvSpPr>
        <p:spPr>
          <a:xfrm>
            <a:off x="9333743" y="2650319"/>
            <a:ext cx="13447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c1_3_6HO_#9.tif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8D664-5EDD-E543-8BF2-5D044CCC76D1}"/>
              </a:ext>
            </a:extLst>
          </p:cNvPr>
          <p:cNvSpPr txBox="1"/>
          <p:nvPr/>
        </p:nvSpPr>
        <p:spPr>
          <a:xfrm>
            <a:off x="10755668" y="2634652"/>
            <a:ext cx="1501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c1_3_6HO_#10.tif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4D6360-979A-024E-BE4A-5B2B58A817BB}"/>
              </a:ext>
            </a:extLst>
          </p:cNvPr>
          <p:cNvSpPr txBox="1"/>
          <p:nvPr/>
        </p:nvSpPr>
        <p:spPr>
          <a:xfrm>
            <a:off x="9492695" y="152732"/>
            <a:ext cx="1330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c1_3_6HO_#5.tif</a:t>
            </a: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FD00E50D-D3F5-4D46-98F0-7FE0503515C3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37" y="1040934"/>
            <a:ext cx="2464648" cy="24646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9F7924-8F73-E848-ACBB-8801AB00AD6E}"/>
              </a:ext>
            </a:extLst>
          </p:cNvPr>
          <p:cNvSpPr txBox="1"/>
          <p:nvPr/>
        </p:nvSpPr>
        <p:spPr>
          <a:xfrm>
            <a:off x="5330269" y="1142358"/>
            <a:ext cx="1828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hours_#3.jpg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23625C-0559-2449-BE2F-6C8EDA8274B6}"/>
              </a:ext>
            </a:extLst>
          </p:cNvPr>
          <p:cNvSpPr txBox="1"/>
          <p:nvPr/>
        </p:nvSpPr>
        <p:spPr>
          <a:xfrm>
            <a:off x="202838" y="1075089"/>
            <a:ext cx="2072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hours_#1.jpg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B33E00-FC55-C74F-AE3A-FAB98DE21B6E}"/>
              </a:ext>
            </a:extLst>
          </p:cNvPr>
          <p:cNvSpPr txBox="1"/>
          <p:nvPr/>
        </p:nvSpPr>
        <p:spPr>
          <a:xfrm>
            <a:off x="2497449" y="1075088"/>
            <a:ext cx="3047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hours_#2.jpg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4B574B-5D6E-8447-B7FC-4033A38480B2}"/>
              </a:ext>
            </a:extLst>
          </p:cNvPr>
          <p:cNvSpPr txBox="1"/>
          <p:nvPr/>
        </p:nvSpPr>
        <p:spPr>
          <a:xfrm>
            <a:off x="5330269" y="3557193"/>
            <a:ext cx="2002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hours_#6.jpg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8778FC-ECCA-3841-8D7A-4DDC9BCD0049}"/>
              </a:ext>
            </a:extLst>
          </p:cNvPr>
          <p:cNvSpPr txBox="1"/>
          <p:nvPr/>
        </p:nvSpPr>
        <p:spPr>
          <a:xfrm>
            <a:off x="202837" y="3750590"/>
            <a:ext cx="2116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 6 hours_#4.jpg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B28885-2F01-0043-B95D-CAF81662DADF}"/>
              </a:ext>
            </a:extLst>
          </p:cNvPr>
          <p:cNvSpPr txBox="1"/>
          <p:nvPr/>
        </p:nvSpPr>
        <p:spPr>
          <a:xfrm>
            <a:off x="2633851" y="3532307"/>
            <a:ext cx="2116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MP1_3 6 Hours_#5.jpg</a:t>
            </a:r>
          </a:p>
        </p:txBody>
      </p:sp>
      <p:pic>
        <p:nvPicPr>
          <p:cNvPr id="45" name="Picture 44" descr="A moon in the sky&#10;&#10;Description automatically generated with low confidence">
            <a:extLst>
              <a:ext uri="{FF2B5EF4-FFF2-40B4-BE49-F238E27FC236}">
                <a16:creationId xmlns:a16="http://schemas.microsoft.com/office/drawing/2014/main" id="{26658ABA-7797-4842-8C20-6E81DA019F3F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4490" y="4452835"/>
            <a:ext cx="1063334" cy="13305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ECAD229E-A311-6A4D-A5D7-DD31BF9C189A}"/>
              </a:ext>
            </a:extLst>
          </p:cNvPr>
          <p:cNvSpPr/>
          <p:nvPr/>
        </p:nvSpPr>
        <p:spPr>
          <a:xfrm>
            <a:off x="10976504" y="5506336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c1_3_6HO_#7.tif</a:t>
            </a:r>
          </a:p>
        </p:txBody>
      </p:sp>
    </p:spTree>
    <p:extLst>
      <p:ext uri="{BB962C8B-B14F-4D97-AF65-F5344CB8AC3E}">
        <p14:creationId xmlns:p14="http://schemas.microsoft.com/office/powerpoint/2010/main" val="3705258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C0CD17-15C6-FE48-8CA9-4EA9938E77B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0" y="3251011"/>
            <a:ext cx="2468880" cy="2468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342B04-99AD-FA44-BE10-9F2C6EBCCE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203" y="3241670"/>
            <a:ext cx="2444191" cy="24688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08BDE1-17B0-EA46-A4DB-08850BFB6F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203" y="691779"/>
            <a:ext cx="2468880" cy="24688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450EDA-1AB2-C24B-9F77-903274595DF9}"/>
              </a:ext>
            </a:extLst>
          </p:cNvPr>
          <p:cNvSpPr/>
          <p:nvPr/>
        </p:nvSpPr>
        <p:spPr>
          <a:xfrm>
            <a:off x="7664596" y="4141237"/>
            <a:ext cx="311320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Transparent Reporting Figure 6: Additional representative TEM and light microscopy images of </a:t>
            </a:r>
            <a:r>
              <a:rPr lang="en-US" sz="1200" i="1" dirty="0"/>
              <a:t>Chlamydomonas </a:t>
            </a:r>
            <a:r>
              <a:rPr lang="en-US" sz="1200" dirty="0"/>
              <a:t>strains (c1_4) after being exposed to hyperoxia for six hours in the light. Cells showed fractured pyrenoids. Prior to switching the gas to hyperoxia (i.e. 95% O</a:t>
            </a:r>
            <a:r>
              <a:rPr lang="en-US" sz="1200" baseline="-25000" dirty="0"/>
              <a:t>2</a:t>
            </a:r>
            <a:r>
              <a:rPr lang="en-US" sz="1200" dirty="0"/>
              <a:t> and 5% CO</a:t>
            </a:r>
            <a:r>
              <a:rPr lang="en-US" sz="1200" baseline="-25000" dirty="0"/>
              <a:t>2</a:t>
            </a:r>
            <a:r>
              <a:rPr lang="en-US" sz="1200" dirty="0"/>
              <a:t>) cells had been grown in steady state conditions, with 5% CO</a:t>
            </a:r>
            <a:r>
              <a:rPr lang="en-US" sz="1200" baseline="-25000" dirty="0"/>
              <a:t>2</a:t>
            </a:r>
            <a:r>
              <a:rPr lang="en-US" sz="1200" dirty="0"/>
              <a:t> with 14:10 hour (</a:t>
            </a:r>
            <a:r>
              <a:rPr lang="en-US" sz="1200" dirty="0" err="1"/>
              <a:t>light:dark</a:t>
            </a:r>
            <a:r>
              <a:rPr lang="en-US" sz="1200" dirty="0"/>
              <a:t>) sinusoidal illumination with peak light intensity of 2000 </a:t>
            </a:r>
            <a:r>
              <a:rPr lang="el-GR" sz="1200" dirty="0"/>
              <a:t>μ</a:t>
            </a:r>
            <a:r>
              <a:rPr lang="en-US" sz="1200" dirty="0"/>
              <a:t>moles m</a:t>
            </a:r>
            <a:r>
              <a:rPr lang="en-US" sz="1200" baseline="30000" dirty="0"/>
              <a:t>-2</a:t>
            </a:r>
            <a:r>
              <a:rPr lang="en-US" sz="1200" dirty="0"/>
              <a:t> s</a:t>
            </a:r>
            <a:r>
              <a:rPr lang="en-US" sz="1200" baseline="30000" dirty="0"/>
              <a:t>-1</a:t>
            </a:r>
            <a:r>
              <a:rPr lang="en-US" sz="1200" dirty="0"/>
              <a:t>, in minimal 2NBH media. </a:t>
            </a:r>
            <a:r>
              <a:rPr lang="en-US" sz="1200"/>
              <a:t>TEM Scale </a:t>
            </a:r>
            <a:r>
              <a:rPr lang="en-US" sz="1200" dirty="0"/>
              <a:t>bar = 2 </a:t>
            </a:r>
            <a:r>
              <a:rPr lang="el-GR" sz="1200" dirty="0"/>
              <a:t>μ</a:t>
            </a:r>
            <a:r>
              <a:rPr lang="en-US" sz="1200" dirty="0"/>
              <a:t>m.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9E3158-2DAA-3340-93FD-3A8C94C4EDE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0404" y="1500497"/>
            <a:ext cx="1440897" cy="11161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2AEC6D-3E9C-A34C-8893-059347E6D04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04332" y="65286"/>
            <a:ext cx="1440897" cy="10970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A1E4D7-475F-3A40-9ECE-EBDA4C67383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8545" y="2712534"/>
            <a:ext cx="1192934" cy="10769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4A2D27-6389-2746-B8BC-F17B100FC0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71657" y="54220"/>
            <a:ext cx="1159644" cy="13826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C88CCB0-0462-FC44-8920-E154E0A5568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03238" y="1500497"/>
            <a:ext cx="1270768" cy="10865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4D4480-8AFD-774F-B1D3-AD3F21BAC0E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5913" y="54220"/>
            <a:ext cx="1212755" cy="13505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B4EDB7-DB67-B349-9877-7113CD44FA7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7264" y="2616683"/>
            <a:ext cx="1102626" cy="138265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7A40076-48C7-F14B-90A1-AFF9174BE56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8433" y="2739372"/>
            <a:ext cx="1684925" cy="120351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81A308-DA86-A14A-B957-0B87C85224CA}"/>
              </a:ext>
            </a:extLst>
          </p:cNvPr>
          <p:cNvSpPr/>
          <p:nvPr/>
        </p:nvSpPr>
        <p:spPr>
          <a:xfrm>
            <a:off x="6967486" y="6460360"/>
            <a:ext cx="3515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c1_4: fractured, porous pyrenoids. </a:t>
            </a:r>
          </a:p>
        </p:txBody>
      </p:sp>
      <p:pic>
        <p:nvPicPr>
          <p:cNvPr id="3" name="Picture 2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616DA732-CE69-9A4A-BC69-C98275471C4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204" y="691779"/>
            <a:ext cx="2468880" cy="2468880"/>
          </a:xfrm>
          <a:prstGeom prst="rect">
            <a:avLst/>
          </a:prstGeom>
        </p:spPr>
      </p:pic>
      <p:pic>
        <p:nvPicPr>
          <p:cNvPr id="5" name="Picture 4" descr="A picture containing text, ground, manhole cover, coin&#10;&#10;Description automatically generated">
            <a:extLst>
              <a:ext uri="{FF2B5EF4-FFF2-40B4-BE49-F238E27FC236}">
                <a16:creationId xmlns:a16="http://schemas.microsoft.com/office/drawing/2014/main" id="{F0A5AB12-F212-ED48-BCD9-9754C1642F8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073" y="3241670"/>
            <a:ext cx="2468880" cy="2468880"/>
          </a:xfrm>
          <a:prstGeom prst="rect">
            <a:avLst/>
          </a:prstGeom>
        </p:spPr>
      </p:pic>
      <p:pic>
        <p:nvPicPr>
          <p:cNvPr id="4" name="Picture 3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EBB71521-9479-A340-88BD-28A0CFBED344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4770"/>
            <a:ext cx="2525030" cy="2525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94FF7-03CD-2849-AB59-EB4430786871}"/>
              </a:ext>
            </a:extLst>
          </p:cNvPr>
          <p:cNvSpPr txBox="1"/>
          <p:nvPr/>
        </p:nvSpPr>
        <p:spPr>
          <a:xfrm>
            <a:off x="88271" y="2693144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hours_#1.jpg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FD76A0-75E9-414C-91EA-F99146E0CEF7}"/>
              </a:ext>
            </a:extLst>
          </p:cNvPr>
          <p:cNvSpPr txBox="1"/>
          <p:nvPr/>
        </p:nvSpPr>
        <p:spPr>
          <a:xfrm>
            <a:off x="2695376" y="2706429"/>
            <a:ext cx="246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hours_#2.jpg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42D00-FDD1-7641-A729-F54D4FD8CD81}"/>
              </a:ext>
            </a:extLst>
          </p:cNvPr>
          <p:cNvSpPr txBox="1"/>
          <p:nvPr/>
        </p:nvSpPr>
        <p:spPr>
          <a:xfrm>
            <a:off x="5164256" y="2706429"/>
            <a:ext cx="252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hours_#3.jpg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E4BD8-48B9-C24D-B2B6-2A833BE2BD73}"/>
              </a:ext>
            </a:extLst>
          </p:cNvPr>
          <p:cNvSpPr txBox="1"/>
          <p:nvPr/>
        </p:nvSpPr>
        <p:spPr>
          <a:xfrm>
            <a:off x="122722" y="5233673"/>
            <a:ext cx="252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hours_#4.jpg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4EA034-246A-BE4F-B38A-1241C43AFA83}"/>
              </a:ext>
            </a:extLst>
          </p:cNvPr>
          <p:cNvSpPr txBox="1"/>
          <p:nvPr/>
        </p:nvSpPr>
        <p:spPr>
          <a:xfrm>
            <a:off x="2667013" y="5237548"/>
            <a:ext cx="244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hours_#5.jpg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D9F16-57C6-284D-BCBF-73296CADD157}"/>
              </a:ext>
            </a:extLst>
          </p:cNvPr>
          <p:cNvSpPr txBox="1"/>
          <p:nvPr/>
        </p:nvSpPr>
        <p:spPr>
          <a:xfrm>
            <a:off x="5139567" y="5233673"/>
            <a:ext cx="252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MP 1_4 6 hours_#6.jpg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CFE93-3B70-4A40-9426-099CB7BB4B46}"/>
              </a:ext>
            </a:extLst>
          </p:cNvPr>
          <p:cNvSpPr txBox="1"/>
          <p:nvPr/>
        </p:nvSpPr>
        <p:spPr>
          <a:xfrm>
            <a:off x="10983677" y="1139680"/>
            <a:ext cx="121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c1_4_6HO_1.tif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1393F4-40E0-D042-9283-8D262DBA3DB2}"/>
              </a:ext>
            </a:extLst>
          </p:cNvPr>
          <p:cNvSpPr txBox="1"/>
          <p:nvPr/>
        </p:nvSpPr>
        <p:spPr>
          <a:xfrm>
            <a:off x="9390404" y="2294014"/>
            <a:ext cx="1287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c1_4_6HO_#2.tif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5631C-BF15-2D4B-A950-A8F9FE433040}"/>
              </a:ext>
            </a:extLst>
          </p:cNvPr>
          <p:cNvSpPr txBox="1"/>
          <p:nvPr/>
        </p:nvSpPr>
        <p:spPr>
          <a:xfrm>
            <a:off x="8170861" y="834785"/>
            <a:ext cx="130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c1_4_6HO_#3.tif</a:t>
            </a:r>
          </a:p>
        </p:txBody>
      </p:sp>
      <p:pic>
        <p:nvPicPr>
          <p:cNvPr id="34" name="Picture 33" descr="A hot air balloon in the sky&#10;&#10;Description automatically generated with medium confidence">
            <a:extLst>
              <a:ext uri="{FF2B5EF4-FFF2-40B4-BE49-F238E27FC236}">
                <a16:creationId xmlns:a16="http://schemas.microsoft.com/office/drawing/2014/main" id="{0D7AB397-EA63-4648-BD63-EC7B318A8B53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9394" y="4194821"/>
            <a:ext cx="1193158" cy="250149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5CA7687-2C84-0549-8E32-F628AECFF7FF}"/>
              </a:ext>
            </a:extLst>
          </p:cNvPr>
          <p:cNvSpPr/>
          <p:nvPr/>
        </p:nvSpPr>
        <p:spPr>
          <a:xfrm>
            <a:off x="10903238" y="5326006"/>
            <a:ext cx="12393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c1_4_6HO_#4.tif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47540-00A7-AC4B-A600-B7A8207871C1}"/>
              </a:ext>
            </a:extLst>
          </p:cNvPr>
          <p:cNvSpPr txBox="1"/>
          <p:nvPr/>
        </p:nvSpPr>
        <p:spPr>
          <a:xfrm>
            <a:off x="8338739" y="2736921"/>
            <a:ext cx="133260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c1_4_6HO_#5.tif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92CA99-3F5B-9941-BB21-508ECF85B085}"/>
              </a:ext>
            </a:extLst>
          </p:cNvPr>
          <p:cNvSpPr txBox="1"/>
          <p:nvPr/>
        </p:nvSpPr>
        <p:spPr>
          <a:xfrm>
            <a:off x="10949394" y="1511901"/>
            <a:ext cx="1352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c1_4_6HO_#6.tif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4F5F52-4AF5-C74A-9431-082916F467C7}"/>
              </a:ext>
            </a:extLst>
          </p:cNvPr>
          <p:cNvSpPr txBox="1"/>
          <p:nvPr/>
        </p:nvSpPr>
        <p:spPr>
          <a:xfrm>
            <a:off x="10483385" y="3642102"/>
            <a:ext cx="1730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c1_4_6HO_#0.tif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BCDC44-97AE-6F47-B3A4-A259C2A2B32E}"/>
              </a:ext>
            </a:extLst>
          </p:cNvPr>
          <p:cNvSpPr txBox="1"/>
          <p:nvPr/>
        </p:nvSpPr>
        <p:spPr>
          <a:xfrm>
            <a:off x="9655012" y="1148748"/>
            <a:ext cx="1248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c1_4_6HO_#8.tif</a:t>
            </a:r>
          </a:p>
        </p:txBody>
      </p:sp>
    </p:spTree>
    <p:extLst>
      <p:ext uri="{BB962C8B-B14F-4D97-AF65-F5344CB8AC3E}">
        <p14:creationId xmlns:p14="http://schemas.microsoft.com/office/powerpoint/2010/main" val="152648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5FEF-41B7-704A-8800-005DF52C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71" y="1744474"/>
            <a:ext cx="10522058" cy="2378075"/>
          </a:xfrm>
        </p:spPr>
        <p:txBody>
          <a:bodyPr>
            <a:normAutofit fontScale="90000"/>
          </a:bodyPr>
          <a:lstStyle/>
          <a:p>
            <a:r>
              <a:rPr lang="en-US" dirty="0"/>
              <a:t>The following are the extra figures we would like to provide dealing with the effects of 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on the cells (additional images to Figure 9 in the main text). Here, scale bars can be found on individual images and vary between 1 and 2 </a:t>
            </a:r>
            <a:r>
              <a:rPr lang="el-GR" dirty="0"/>
              <a:t>μ</a:t>
            </a:r>
            <a:r>
              <a:rPr lang="en-US" dirty="0"/>
              <a:t>m. All raw images are also provided, as a jpg and tiff file. </a:t>
            </a:r>
          </a:p>
        </p:txBody>
      </p:sp>
    </p:spTree>
    <p:extLst>
      <p:ext uri="{BB962C8B-B14F-4D97-AF65-F5344CB8AC3E}">
        <p14:creationId xmlns:p14="http://schemas.microsoft.com/office/powerpoint/2010/main" val="3298098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D00C1D3D-9A27-B442-BF3F-A4BCC3B7D4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645" y="0"/>
            <a:ext cx="1713327" cy="1696193"/>
          </a:xfrm>
          <a:prstGeom prst="rect">
            <a:avLst/>
          </a:prstGeom>
        </p:spPr>
      </p:pic>
      <p:pic>
        <p:nvPicPr>
          <p:cNvPr id="5" name="Picture 4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5FFE0727-EB13-E44A-9FED-872BBA57B9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614" y="23231"/>
            <a:ext cx="1689935" cy="1673035"/>
          </a:xfrm>
          <a:prstGeom prst="rect">
            <a:avLst/>
          </a:prstGeom>
        </p:spPr>
      </p:pic>
      <p:pic>
        <p:nvPicPr>
          <p:cNvPr id="6" name="Picture 5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93758D08-87D5-3C46-BF4D-B53A734827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507" y="9911"/>
            <a:ext cx="1700784" cy="1700784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6A29A32B-7426-924A-91BF-6816AA7EB8D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945" y="9911"/>
            <a:ext cx="1700784" cy="1700784"/>
          </a:xfrm>
          <a:prstGeom prst="rect">
            <a:avLst/>
          </a:prstGeom>
        </p:spPr>
      </p:pic>
      <p:pic>
        <p:nvPicPr>
          <p:cNvPr id="8" name="Picture 7" descr="A picture containing text, stone&#10;&#10;Description automatically generated">
            <a:extLst>
              <a:ext uri="{FF2B5EF4-FFF2-40B4-BE49-F238E27FC236}">
                <a16:creationId xmlns:a16="http://schemas.microsoft.com/office/drawing/2014/main" id="{3DD59CBD-CDC1-F14E-A870-39499A2D3BF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942" y="9911"/>
            <a:ext cx="1700784" cy="1700784"/>
          </a:xfrm>
          <a:prstGeom prst="rect">
            <a:avLst/>
          </a:prstGeom>
        </p:spPr>
      </p:pic>
      <p:pic>
        <p:nvPicPr>
          <p:cNvPr id="9" name="Picture 8" descr="A circular object with holes in it&#10;&#10;Description automatically generated with medium confidence">
            <a:extLst>
              <a:ext uri="{FF2B5EF4-FFF2-40B4-BE49-F238E27FC236}">
                <a16:creationId xmlns:a16="http://schemas.microsoft.com/office/drawing/2014/main" id="{5A47036E-1DB3-9E42-A8C3-E04D6F943AF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576" y="22464"/>
            <a:ext cx="1700784" cy="17007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9E3EE5A-E605-F34D-8FFF-B7BC56F34B81}"/>
              </a:ext>
            </a:extLst>
          </p:cNvPr>
          <p:cNvSpPr txBox="1"/>
          <p:nvPr/>
        </p:nvSpPr>
        <p:spPr>
          <a:xfrm>
            <a:off x="10462191" y="243341"/>
            <a:ext cx="16541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Transparent Reporting Figure 7: TEM images of CC-1009 control cells (additional images to  Figure 9)</a:t>
            </a:r>
          </a:p>
          <a:p>
            <a:pPr algn="ctr"/>
            <a:endParaRPr lang="en-US" sz="1400" dirty="0"/>
          </a:p>
          <a:p>
            <a:r>
              <a:rPr lang="en-US" sz="1400" dirty="0"/>
              <a:t>Files 6, 8, 19, 24</a:t>
            </a:r>
          </a:p>
          <a:p>
            <a:r>
              <a:rPr lang="en-US" sz="1400" dirty="0"/>
              <a:t>are in main text and so are not shown here. Image 29 is not shown because it was the same cell as 28.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40C50F-33FA-9347-8588-2437927E6AF4}"/>
              </a:ext>
            </a:extLst>
          </p:cNvPr>
          <p:cNvSpPr txBox="1"/>
          <p:nvPr/>
        </p:nvSpPr>
        <p:spPr>
          <a:xfrm>
            <a:off x="236635" y="59252"/>
            <a:ext cx="219516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Control_SA-MAG_X4000_001.jpg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3C0866-6421-4E4E-9DE7-14E1B99AA91D}"/>
              </a:ext>
            </a:extLst>
          </p:cNvPr>
          <p:cNvSpPr txBox="1"/>
          <p:nvPr/>
        </p:nvSpPr>
        <p:spPr>
          <a:xfrm>
            <a:off x="1729809" y="74064"/>
            <a:ext cx="123923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Control_SA-MAG_X4000_002.jpg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2C9773-E805-364F-AFB0-F45F26690C63}"/>
              </a:ext>
            </a:extLst>
          </p:cNvPr>
          <p:cNvSpPr txBox="1"/>
          <p:nvPr/>
        </p:nvSpPr>
        <p:spPr>
          <a:xfrm>
            <a:off x="3435927" y="74064"/>
            <a:ext cx="153015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Control_SA-MAG_X4000_003.jpg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73419E-DA84-6945-A449-262912883250}"/>
              </a:ext>
            </a:extLst>
          </p:cNvPr>
          <p:cNvSpPr/>
          <p:nvPr/>
        </p:nvSpPr>
        <p:spPr>
          <a:xfrm>
            <a:off x="5178810" y="74064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Control_SA-MAG_X3000_004.jpg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65657-7D99-1D4B-951B-FE0216E3EB20}"/>
              </a:ext>
            </a:extLst>
          </p:cNvPr>
          <p:cNvSpPr/>
          <p:nvPr/>
        </p:nvSpPr>
        <p:spPr>
          <a:xfrm>
            <a:off x="6855083" y="74064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Control_SA-MAG_X3000_005.jpg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6AFE9C-AA30-6548-BE7E-5E4291BA679B}"/>
              </a:ext>
            </a:extLst>
          </p:cNvPr>
          <p:cNvSpPr txBox="1"/>
          <p:nvPr/>
        </p:nvSpPr>
        <p:spPr>
          <a:xfrm>
            <a:off x="8585717" y="59252"/>
            <a:ext cx="1234698" cy="17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Control_SA-MAG_X3000_007.jpg</a:t>
            </a:r>
          </a:p>
        </p:txBody>
      </p:sp>
      <p:pic>
        <p:nvPicPr>
          <p:cNvPr id="34" name="Picture 33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C0946DF2-C3BD-624A-8F03-C5E969B686E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698" y="1711739"/>
            <a:ext cx="1700784" cy="170078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8FE44E5-C4FE-D448-89B5-121E3EC05215}"/>
              </a:ext>
            </a:extLst>
          </p:cNvPr>
          <p:cNvSpPr txBox="1"/>
          <p:nvPr/>
        </p:nvSpPr>
        <p:spPr>
          <a:xfrm>
            <a:off x="68178" y="1738672"/>
            <a:ext cx="180601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Control_SA-MAG_X5000_009.jpg</a:t>
            </a:r>
          </a:p>
        </p:txBody>
      </p:sp>
      <p:pic>
        <p:nvPicPr>
          <p:cNvPr id="37" name="Picture 36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1B871F21-4F20-4444-957E-666AC9CE128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587" y="1710694"/>
            <a:ext cx="1700784" cy="170078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955D21E-265E-F84C-84A4-883BF583B907}"/>
              </a:ext>
            </a:extLst>
          </p:cNvPr>
          <p:cNvSpPr/>
          <p:nvPr/>
        </p:nvSpPr>
        <p:spPr>
          <a:xfrm>
            <a:off x="1696682" y="1738672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Control_SA-MAG_X4000_010.jpg</a:t>
            </a:r>
          </a:p>
        </p:txBody>
      </p:sp>
      <p:pic>
        <p:nvPicPr>
          <p:cNvPr id="40" name="Picture 39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FC2FF99B-F61E-104E-835B-522E8A614CB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5831" y="1710694"/>
            <a:ext cx="1703042" cy="17030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F372090-E54A-3745-8C31-0C5E6C43AFED}"/>
              </a:ext>
            </a:extLst>
          </p:cNvPr>
          <p:cNvSpPr txBox="1"/>
          <p:nvPr/>
        </p:nvSpPr>
        <p:spPr>
          <a:xfrm>
            <a:off x="3424650" y="1738672"/>
            <a:ext cx="146129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Control_SA-MAG_X4000_011.jpg</a:t>
            </a:r>
          </a:p>
        </p:txBody>
      </p:sp>
      <p:pic>
        <p:nvPicPr>
          <p:cNvPr id="43" name="Picture 42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8EB33BDE-6D8C-284C-A09B-218F6244DF2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8526" y="1711690"/>
            <a:ext cx="1699729" cy="169972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7573B9A-D007-474E-8650-36684B6667FA}"/>
              </a:ext>
            </a:extLst>
          </p:cNvPr>
          <p:cNvSpPr/>
          <p:nvPr/>
        </p:nvSpPr>
        <p:spPr>
          <a:xfrm>
            <a:off x="5184208" y="1738672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Control_SA-MAG_X4000_012.jpg</a:t>
            </a:r>
          </a:p>
        </p:txBody>
      </p:sp>
      <p:pic>
        <p:nvPicPr>
          <p:cNvPr id="46" name="Picture 45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AD447856-9A9F-A542-ACD7-B057A8200C2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772" y="1726192"/>
            <a:ext cx="1683776" cy="170078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2122979-DA71-9B43-861F-9FF4BD52C1C7}"/>
              </a:ext>
            </a:extLst>
          </p:cNvPr>
          <p:cNvSpPr/>
          <p:nvPr/>
        </p:nvSpPr>
        <p:spPr>
          <a:xfrm>
            <a:off x="6886396" y="1774848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Control_SA-MAG_X4000_013.jpg</a:t>
            </a:r>
          </a:p>
        </p:txBody>
      </p:sp>
      <p:pic>
        <p:nvPicPr>
          <p:cNvPr id="49" name="Picture 48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47ED3467-313D-1543-AB40-10BC7A2C9DA2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714" y="1737285"/>
            <a:ext cx="1699728" cy="16997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D330E87-8D3C-484D-8E5D-D71AE8620D81}"/>
              </a:ext>
            </a:extLst>
          </p:cNvPr>
          <p:cNvSpPr txBox="1"/>
          <p:nvPr/>
        </p:nvSpPr>
        <p:spPr>
          <a:xfrm>
            <a:off x="8546548" y="1774848"/>
            <a:ext cx="168377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Control_SA-MAG_X4000_014.jpg</a:t>
            </a:r>
          </a:p>
        </p:txBody>
      </p:sp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BDF65B61-FC9C-844C-B407-01BA9A08038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1457"/>
            <a:ext cx="1700784" cy="17007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647AFE-D248-0740-92E4-039CDFEFA496}"/>
              </a:ext>
            </a:extLst>
          </p:cNvPr>
          <p:cNvSpPr txBox="1"/>
          <p:nvPr/>
        </p:nvSpPr>
        <p:spPr>
          <a:xfrm>
            <a:off x="68178" y="3453884"/>
            <a:ext cx="16997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Control_SA-MAG_X4000_015.jpg</a:t>
            </a:r>
          </a:p>
        </p:txBody>
      </p:sp>
      <p:pic>
        <p:nvPicPr>
          <p:cNvPr id="55" name="Picture 54" descr="A picture containing manhole cover&#10;&#10;Description automatically generated">
            <a:extLst>
              <a:ext uri="{FF2B5EF4-FFF2-40B4-BE49-F238E27FC236}">
                <a16:creationId xmlns:a16="http://schemas.microsoft.com/office/drawing/2014/main" id="{FB84DA5F-E131-6444-A414-C5C26B673FCF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604" y="3427795"/>
            <a:ext cx="1699727" cy="169972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7616FBA-013D-8A41-992A-3BC2956BE59C}"/>
              </a:ext>
            </a:extLst>
          </p:cNvPr>
          <p:cNvSpPr txBox="1"/>
          <p:nvPr/>
        </p:nvSpPr>
        <p:spPr>
          <a:xfrm>
            <a:off x="1782856" y="3453884"/>
            <a:ext cx="1179143" cy="170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Control_SA-MAG_X4000_016.jpg</a:t>
            </a:r>
          </a:p>
        </p:txBody>
      </p:sp>
      <p:pic>
        <p:nvPicPr>
          <p:cNvPr id="58" name="Picture 57" descr="A picture containing text&#10;&#10;Description automatically generated">
            <a:extLst>
              <a:ext uri="{FF2B5EF4-FFF2-40B4-BE49-F238E27FC236}">
                <a16:creationId xmlns:a16="http://schemas.microsoft.com/office/drawing/2014/main" id="{E0CA1944-4BE3-1A4C-B18A-353ADC7CD66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993" y="3421456"/>
            <a:ext cx="1697298" cy="168032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98973B5-E961-C545-97B7-F8CDD364DC71}"/>
              </a:ext>
            </a:extLst>
          </p:cNvPr>
          <p:cNvSpPr/>
          <p:nvPr/>
        </p:nvSpPr>
        <p:spPr>
          <a:xfrm>
            <a:off x="3410549" y="3474571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Control_SA-MAG_X4000_017.jpg</a:t>
            </a:r>
          </a:p>
        </p:txBody>
      </p:sp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6A71699E-828E-994F-91B7-976E5AC6D9C9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539" y="3431083"/>
            <a:ext cx="1684189" cy="168418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A3CE654-6BC0-214A-930F-776FEA3311A2}"/>
              </a:ext>
            </a:extLst>
          </p:cNvPr>
          <p:cNvSpPr/>
          <p:nvPr/>
        </p:nvSpPr>
        <p:spPr>
          <a:xfrm>
            <a:off x="5138757" y="3442143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Control_SA-MAG_X4000_018.jpg</a:t>
            </a:r>
          </a:p>
        </p:txBody>
      </p:sp>
      <p:pic>
        <p:nvPicPr>
          <p:cNvPr id="64" name="Picture 63" descr="A picture containing invertebrate, arthropod, stone&#10;&#10;Description automatically generated">
            <a:extLst>
              <a:ext uri="{FF2B5EF4-FFF2-40B4-BE49-F238E27FC236}">
                <a16:creationId xmlns:a16="http://schemas.microsoft.com/office/drawing/2014/main" id="{D43B116E-9E85-5C4E-BA54-58EC32016A8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938" y="3432985"/>
            <a:ext cx="1683776" cy="168377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D3117B0-6EC0-0D4E-95D7-FFA3B65F76C7}"/>
              </a:ext>
            </a:extLst>
          </p:cNvPr>
          <p:cNvSpPr txBox="1"/>
          <p:nvPr/>
        </p:nvSpPr>
        <p:spPr>
          <a:xfrm>
            <a:off x="6886396" y="3474571"/>
            <a:ext cx="151368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Control_SA-MAG_X4000_020.jpg</a:t>
            </a:r>
          </a:p>
        </p:txBody>
      </p:sp>
      <p:pic>
        <p:nvPicPr>
          <p:cNvPr id="67" name="Picture 66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E8244B88-03B4-FD45-A169-D780244F72E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1482" y="3442143"/>
            <a:ext cx="1669838" cy="166983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E0C45E5-EEFC-124D-A85B-3BC42D565635}"/>
              </a:ext>
            </a:extLst>
          </p:cNvPr>
          <p:cNvSpPr/>
          <p:nvPr/>
        </p:nvSpPr>
        <p:spPr>
          <a:xfrm>
            <a:off x="8564936" y="3478328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Control_SA-MAG_X3000_021.jpg</a:t>
            </a:r>
          </a:p>
        </p:txBody>
      </p:sp>
      <p:pic>
        <p:nvPicPr>
          <p:cNvPr id="70" name="Picture 69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1FE2CF2C-8909-AD41-AB30-ABFCBC3095DB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56" y="5142977"/>
            <a:ext cx="1703940" cy="170394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C5782FE-A2CE-8A4C-8A85-3599B9CE02FB}"/>
              </a:ext>
            </a:extLst>
          </p:cNvPr>
          <p:cNvSpPr/>
          <p:nvPr/>
        </p:nvSpPr>
        <p:spPr>
          <a:xfrm>
            <a:off x="84886" y="5151862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Control_SA-MAG_X4000_022.jpg</a:t>
            </a:r>
          </a:p>
        </p:txBody>
      </p:sp>
      <p:pic>
        <p:nvPicPr>
          <p:cNvPr id="73" name="Picture 72" descr="A picture containing text, manhole cover, old&#10;&#10;Description automatically generated">
            <a:extLst>
              <a:ext uri="{FF2B5EF4-FFF2-40B4-BE49-F238E27FC236}">
                <a16:creationId xmlns:a16="http://schemas.microsoft.com/office/drawing/2014/main" id="{03D1ED01-58F6-D541-87AC-8AC777988903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809" y="5151862"/>
            <a:ext cx="1703940" cy="170394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1C02634C-A6AB-6945-80F4-9B4031172E59}"/>
              </a:ext>
            </a:extLst>
          </p:cNvPr>
          <p:cNvSpPr txBox="1"/>
          <p:nvPr/>
        </p:nvSpPr>
        <p:spPr>
          <a:xfrm>
            <a:off x="1720614" y="5159949"/>
            <a:ext cx="139484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Control_SA-MAG_X4000_023.jpg</a:t>
            </a:r>
          </a:p>
        </p:txBody>
      </p:sp>
      <p:pic>
        <p:nvPicPr>
          <p:cNvPr id="76" name="Picture 75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99C42CB3-5FC0-F249-8742-5973A1770120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4819" y="5127522"/>
            <a:ext cx="1700784" cy="170078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089CFC5-7859-A940-84BD-7E1964AF38BC}"/>
              </a:ext>
            </a:extLst>
          </p:cNvPr>
          <p:cNvSpPr/>
          <p:nvPr/>
        </p:nvSpPr>
        <p:spPr>
          <a:xfrm>
            <a:off x="3514827" y="5151861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Control_SA-MAG_X4000_025.jpg</a:t>
            </a:r>
          </a:p>
        </p:txBody>
      </p:sp>
      <p:pic>
        <p:nvPicPr>
          <p:cNvPr id="79" name="Picture 78" descr="A picture containing text&#10;&#10;Description automatically generated">
            <a:extLst>
              <a:ext uri="{FF2B5EF4-FFF2-40B4-BE49-F238E27FC236}">
                <a16:creationId xmlns:a16="http://schemas.microsoft.com/office/drawing/2014/main" id="{5A319A7D-AEEC-0A49-B7A8-DEA29BD3AC3C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310" y="5127477"/>
            <a:ext cx="1700784" cy="1700784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F0B4648B-26C7-924F-A2DB-1BE9A756E485}"/>
              </a:ext>
            </a:extLst>
          </p:cNvPr>
          <p:cNvSpPr/>
          <p:nvPr/>
        </p:nvSpPr>
        <p:spPr>
          <a:xfrm>
            <a:off x="5178810" y="5176141"/>
            <a:ext cx="118654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" dirty="0"/>
              <a:t>1009 Control_SA-MAG_X4000_026.jpg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9B022BA-AA35-7642-A42B-28C75B044AAE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665" y="5134748"/>
            <a:ext cx="1683776" cy="170078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A039992-D921-294E-BBFD-D105F9B51AD9}"/>
              </a:ext>
            </a:extLst>
          </p:cNvPr>
          <p:cNvSpPr txBox="1"/>
          <p:nvPr/>
        </p:nvSpPr>
        <p:spPr>
          <a:xfrm>
            <a:off x="6821572" y="5158347"/>
            <a:ext cx="128214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Control_SA-MAG_X4000_027.jpg</a:t>
            </a:r>
          </a:p>
        </p:txBody>
      </p:sp>
      <p:pic>
        <p:nvPicPr>
          <p:cNvPr id="87" name="Picture 86" descr="A picture containing stone&#10;&#10;Description automatically generated">
            <a:extLst>
              <a:ext uri="{FF2B5EF4-FFF2-40B4-BE49-F238E27FC236}">
                <a16:creationId xmlns:a16="http://schemas.microsoft.com/office/drawing/2014/main" id="{B6DDACFE-A5EC-2240-B207-A4C9320529D6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0010" y="5101781"/>
            <a:ext cx="1761763" cy="174414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FF6526B-EBD8-054B-A02F-88AA5C1CA50F}"/>
              </a:ext>
            </a:extLst>
          </p:cNvPr>
          <p:cNvSpPr txBox="1"/>
          <p:nvPr/>
        </p:nvSpPr>
        <p:spPr>
          <a:xfrm>
            <a:off x="10406380" y="5158347"/>
            <a:ext cx="128270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Control_SA-MAG_X4000_030.jpg</a:t>
            </a:r>
          </a:p>
        </p:txBody>
      </p: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33EA1F58-5617-E748-8448-D9DE873C2072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631" y="5122241"/>
            <a:ext cx="1684189" cy="168418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EEB857C-7BAE-CF41-BB38-D4A091AF89A0}"/>
              </a:ext>
            </a:extLst>
          </p:cNvPr>
          <p:cNvSpPr txBox="1"/>
          <p:nvPr/>
        </p:nvSpPr>
        <p:spPr>
          <a:xfrm>
            <a:off x="8674858" y="5176141"/>
            <a:ext cx="131302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Control_SA-MAG_X4000_028.jpg</a:t>
            </a:r>
          </a:p>
        </p:txBody>
      </p:sp>
    </p:spTree>
    <p:extLst>
      <p:ext uri="{BB962C8B-B14F-4D97-AF65-F5344CB8AC3E}">
        <p14:creationId xmlns:p14="http://schemas.microsoft.com/office/powerpoint/2010/main" val="2837518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B24FC99B-04F9-1946-8F2B-170A4C9D9C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33" y="-997"/>
            <a:ext cx="1700784" cy="1700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5094D4-D331-3D4B-8D5C-29BF70C454B6}"/>
              </a:ext>
            </a:extLst>
          </p:cNvPr>
          <p:cNvSpPr/>
          <p:nvPr/>
        </p:nvSpPr>
        <p:spPr>
          <a:xfrm>
            <a:off x="0" y="-997"/>
            <a:ext cx="133285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peroxide_SA-MAG_X5000_001.jpg</a:t>
            </a:r>
          </a:p>
        </p:txBody>
      </p:sp>
      <p:pic>
        <p:nvPicPr>
          <p:cNvPr id="8" name="Picture 7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2EC731F9-56DF-2444-9D92-ED92F0AE19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513" y="-997"/>
            <a:ext cx="1700784" cy="1700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3D65F-9078-654A-945D-6581E61AABD5}"/>
              </a:ext>
            </a:extLst>
          </p:cNvPr>
          <p:cNvSpPr txBox="1"/>
          <p:nvPr/>
        </p:nvSpPr>
        <p:spPr>
          <a:xfrm>
            <a:off x="1748369" y="-12324"/>
            <a:ext cx="12922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peroxide_SA-MAG_X5000_002.jpg</a:t>
            </a:r>
          </a:p>
        </p:txBody>
      </p:sp>
      <p:pic>
        <p:nvPicPr>
          <p:cNvPr id="11" name="Picture 10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D33C0A2D-9005-3A47-8393-52D3AAA607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826" y="3019"/>
            <a:ext cx="1709928" cy="17099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359252-42AD-6449-978E-84D60EC198C8}"/>
              </a:ext>
            </a:extLst>
          </p:cNvPr>
          <p:cNvSpPr/>
          <p:nvPr/>
        </p:nvSpPr>
        <p:spPr>
          <a:xfrm>
            <a:off x="3416297" y="3019"/>
            <a:ext cx="159432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peroxide_SA-MAG_X5000_003.jpg</a:t>
            </a:r>
          </a:p>
        </p:txBody>
      </p:sp>
      <p:pic>
        <p:nvPicPr>
          <p:cNvPr id="14" name="Picture 13" descr="A picture containing wall, old, dirty&#10;&#10;Description automatically generated">
            <a:extLst>
              <a:ext uri="{FF2B5EF4-FFF2-40B4-BE49-F238E27FC236}">
                <a16:creationId xmlns:a16="http://schemas.microsoft.com/office/drawing/2014/main" id="{A1F8396B-A96E-F340-B8A6-AB55367700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712" y="7447"/>
            <a:ext cx="1700784" cy="17007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F5CF0B-0F2E-6E45-B2CF-2472FD38A424}"/>
              </a:ext>
            </a:extLst>
          </p:cNvPr>
          <p:cNvSpPr txBox="1"/>
          <p:nvPr/>
        </p:nvSpPr>
        <p:spPr>
          <a:xfrm>
            <a:off x="5183627" y="-998"/>
            <a:ext cx="142922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peroxide_SA-MAG_X5000_004.jpg</a:t>
            </a:r>
          </a:p>
        </p:txBody>
      </p:sp>
      <p:pic>
        <p:nvPicPr>
          <p:cNvPr id="18" name="Picture 17" descr="A picture containing wall, old, building material, dirty&#10;&#10;Description automatically generated">
            <a:extLst>
              <a:ext uri="{FF2B5EF4-FFF2-40B4-BE49-F238E27FC236}">
                <a16:creationId xmlns:a16="http://schemas.microsoft.com/office/drawing/2014/main" id="{D2776BF0-1088-5C44-8E21-7EA9CFF93B8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8025" y="-17956"/>
            <a:ext cx="1700784" cy="17007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333C53-994B-0C49-83FE-A4BA743DBCC0}"/>
              </a:ext>
            </a:extLst>
          </p:cNvPr>
          <p:cNvSpPr txBox="1"/>
          <p:nvPr/>
        </p:nvSpPr>
        <p:spPr>
          <a:xfrm>
            <a:off x="6870706" y="30062"/>
            <a:ext cx="14292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peroxide_SA-MAG_X5000_005.jpg</a:t>
            </a:r>
          </a:p>
        </p:txBody>
      </p:sp>
      <p:pic>
        <p:nvPicPr>
          <p:cNvPr id="21" name="Picture 20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3DB0DCBC-A303-5240-8820-66E4C2DEED9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8907" y="-17956"/>
            <a:ext cx="1700784" cy="17007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A2D3E0-580F-0D45-ABB9-E9392FF5800B}"/>
              </a:ext>
            </a:extLst>
          </p:cNvPr>
          <p:cNvSpPr txBox="1"/>
          <p:nvPr/>
        </p:nvSpPr>
        <p:spPr>
          <a:xfrm>
            <a:off x="8720579" y="11867"/>
            <a:ext cx="168931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peroxide_SA-MAG_X5000_006.jpg</a:t>
            </a:r>
          </a:p>
        </p:txBody>
      </p:sp>
      <p:pic>
        <p:nvPicPr>
          <p:cNvPr id="24" name="Picture 23" descr="A picture containing text, invertebrate, arthropod&#10;&#10;Description automatically generated">
            <a:extLst>
              <a:ext uri="{FF2B5EF4-FFF2-40B4-BE49-F238E27FC236}">
                <a16:creationId xmlns:a16="http://schemas.microsoft.com/office/drawing/2014/main" id="{65A89A6B-9B34-BC43-8352-5929980DA7D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33" y="1709631"/>
            <a:ext cx="1700784" cy="17007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F92222-505A-CB4F-873D-FEEA18E66D25}"/>
              </a:ext>
            </a:extLst>
          </p:cNvPr>
          <p:cNvSpPr txBox="1"/>
          <p:nvPr/>
        </p:nvSpPr>
        <p:spPr>
          <a:xfrm>
            <a:off x="-21300" y="1692733"/>
            <a:ext cx="1467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peroxide_SA-MAG_X5000_007</a:t>
            </a:r>
            <a:r>
              <a:rPr lang="en-US" sz="800" dirty="0"/>
              <a:t>.jpg</a:t>
            </a:r>
          </a:p>
        </p:txBody>
      </p:sp>
      <p:pic>
        <p:nvPicPr>
          <p:cNvPr id="27" name="Picture 26" descr="A picture containing text, dirty&#10;&#10;Description automatically generated">
            <a:extLst>
              <a:ext uri="{FF2B5EF4-FFF2-40B4-BE49-F238E27FC236}">
                <a16:creationId xmlns:a16="http://schemas.microsoft.com/office/drawing/2014/main" id="{26412930-8372-6349-BF2F-7482D2ECEF9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1631" y="1719475"/>
            <a:ext cx="1717964" cy="170078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6094B8D-2502-3B43-9BA6-D997893722D7}"/>
              </a:ext>
            </a:extLst>
          </p:cNvPr>
          <p:cNvSpPr/>
          <p:nvPr/>
        </p:nvSpPr>
        <p:spPr>
          <a:xfrm>
            <a:off x="1674096" y="1725964"/>
            <a:ext cx="1580826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peroxide_SA-MAG_X4000_008.jpg</a:t>
            </a:r>
          </a:p>
        </p:txBody>
      </p:sp>
      <p:pic>
        <p:nvPicPr>
          <p:cNvPr id="30" name="Picture 29" descr="A picture containing text, old, manhole cover&#10;&#10;Description automatically generated">
            <a:extLst>
              <a:ext uri="{FF2B5EF4-FFF2-40B4-BE49-F238E27FC236}">
                <a16:creationId xmlns:a16="http://schemas.microsoft.com/office/drawing/2014/main" id="{5C567845-ECB3-4445-B7FB-4A8A95DCAA1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5231" y="1725440"/>
            <a:ext cx="1700784" cy="170078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52E2874-8CBE-D147-9E8B-02651C716F2E}"/>
              </a:ext>
            </a:extLst>
          </p:cNvPr>
          <p:cNvSpPr/>
          <p:nvPr/>
        </p:nvSpPr>
        <p:spPr>
          <a:xfrm>
            <a:off x="3396490" y="1764717"/>
            <a:ext cx="127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peroxide_SA-MAG_X4000_009.jpg</a:t>
            </a:r>
          </a:p>
        </p:txBody>
      </p:sp>
      <p:pic>
        <p:nvPicPr>
          <p:cNvPr id="33" name="Picture 32" descr="A picture containing text, dirty&#10;&#10;Description automatically generated">
            <a:extLst>
              <a:ext uri="{FF2B5EF4-FFF2-40B4-BE49-F238E27FC236}">
                <a16:creationId xmlns:a16="http://schemas.microsoft.com/office/drawing/2014/main" id="{A6DB8566-705B-6144-B4D8-B7F1AD7C400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363" y="1713209"/>
            <a:ext cx="1717964" cy="170078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AAE897C-263E-CB4A-94DC-471B7D7A3882}"/>
              </a:ext>
            </a:extLst>
          </p:cNvPr>
          <p:cNvSpPr/>
          <p:nvPr/>
        </p:nvSpPr>
        <p:spPr>
          <a:xfrm>
            <a:off x="5156922" y="1762485"/>
            <a:ext cx="168648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peroxide_SA-MAG_X4000_010.jpg</a:t>
            </a:r>
          </a:p>
        </p:txBody>
      </p:sp>
      <p:pic>
        <p:nvPicPr>
          <p:cNvPr id="36" name="Picture 35" descr="A picture containing wall, old, dirty&#10;&#10;Description automatically generated">
            <a:extLst>
              <a:ext uri="{FF2B5EF4-FFF2-40B4-BE49-F238E27FC236}">
                <a16:creationId xmlns:a16="http://schemas.microsoft.com/office/drawing/2014/main" id="{D947269B-AFD0-8249-91E2-C74E3382DA9C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285" y="1708231"/>
            <a:ext cx="1700784" cy="170078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8A0A2BC-0E79-804A-BCE2-A3E77A0CABF2}"/>
              </a:ext>
            </a:extLst>
          </p:cNvPr>
          <p:cNvSpPr txBox="1"/>
          <p:nvPr/>
        </p:nvSpPr>
        <p:spPr>
          <a:xfrm>
            <a:off x="6881698" y="1740690"/>
            <a:ext cx="123579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peroxide_SA-MAG_X5000_011.jpg</a:t>
            </a:r>
          </a:p>
        </p:txBody>
      </p:sp>
      <p:pic>
        <p:nvPicPr>
          <p:cNvPr id="39" name="Picture 38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6C61048F-64F7-214C-B628-C09A0EE8E8BC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3409" y="1695615"/>
            <a:ext cx="1733362" cy="173336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CCD0378-AB6C-EA40-9CC3-F65E1B0EDF01}"/>
              </a:ext>
            </a:extLst>
          </p:cNvPr>
          <p:cNvSpPr/>
          <p:nvPr/>
        </p:nvSpPr>
        <p:spPr>
          <a:xfrm>
            <a:off x="8630334" y="1719475"/>
            <a:ext cx="158580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peroxide_SA-MAG_X5000_012.jpg</a:t>
            </a:r>
          </a:p>
        </p:txBody>
      </p:sp>
      <p:pic>
        <p:nvPicPr>
          <p:cNvPr id="42" name="Picture 41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86761474-8BAA-FA4F-A249-6536C9B9D50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33" y="3432088"/>
            <a:ext cx="1679428" cy="169748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39C570F-41B8-6845-BCB3-8B606140099C}"/>
              </a:ext>
            </a:extLst>
          </p:cNvPr>
          <p:cNvSpPr/>
          <p:nvPr/>
        </p:nvSpPr>
        <p:spPr>
          <a:xfrm>
            <a:off x="39473" y="3462913"/>
            <a:ext cx="1406912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peroxide_SA-MAG_X5000_013.jpg</a:t>
            </a:r>
          </a:p>
        </p:txBody>
      </p:sp>
      <p:pic>
        <p:nvPicPr>
          <p:cNvPr id="45" name="Picture 44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FFF068CD-E810-A04E-A2E1-32482D5651C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92" y="3446435"/>
            <a:ext cx="1717963" cy="171796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AE63293-2048-CA46-8D29-6769FD013A69}"/>
              </a:ext>
            </a:extLst>
          </p:cNvPr>
          <p:cNvSpPr txBox="1"/>
          <p:nvPr/>
        </p:nvSpPr>
        <p:spPr>
          <a:xfrm>
            <a:off x="2236365" y="3432335"/>
            <a:ext cx="158082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peroxide_SA-MAG_X5000_014.jpg</a:t>
            </a:r>
          </a:p>
        </p:txBody>
      </p:sp>
      <p:pic>
        <p:nvPicPr>
          <p:cNvPr id="48" name="Picture 47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C617500B-A5E0-0544-9A4B-277531E817C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045" y="3438229"/>
            <a:ext cx="1700784" cy="170078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3545F38-5E7C-F342-AEF9-7BD84D6BA0AE}"/>
              </a:ext>
            </a:extLst>
          </p:cNvPr>
          <p:cNvSpPr txBox="1"/>
          <p:nvPr/>
        </p:nvSpPr>
        <p:spPr>
          <a:xfrm>
            <a:off x="3478183" y="3460644"/>
            <a:ext cx="125375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peroxide_SA-MAG_X5000_015.jpg</a:t>
            </a:r>
          </a:p>
        </p:txBody>
      </p:sp>
      <p:pic>
        <p:nvPicPr>
          <p:cNvPr id="51" name="Picture 50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AAB99FBD-8921-D449-AC07-69B9F7211C52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287" y="3424512"/>
            <a:ext cx="1707155" cy="170715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AE378FA-8575-314B-A891-0E62436575D1}"/>
              </a:ext>
            </a:extLst>
          </p:cNvPr>
          <p:cNvSpPr/>
          <p:nvPr/>
        </p:nvSpPr>
        <p:spPr>
          <a:xfrm>
            <a:off x="5178966" y="3490760"/>
            <a:ext cx="165547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peroxide_SA-MAG_X4000_016.jpg</a:t>
            </a:r>
          </a:p>
        </p:txBody>
      </p:sp>
      <p:pic>
        <p:nvPicPr>
          <p:cNvPr id="57" name="Picture 56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EA5BF423-3DF4-EB46-B86D-818FB6604A31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506" y="3428205"/>
            <a:ext cx="1719072" cy="170078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9EEE88E-B4FF-684C-BB16-484A850BD4F4}"/>
              </a:ext>
            </a:extLst>
          </p:cNvPr>
          <p:cNvSpPr txBox="1"/>
          <p:nvPr/>
        </p:nvSpPr>
        <p:spPr>
          <a:xfrm>
            <a:off x="6862327" y="3503661"/>
            <a:ext cx="12966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peroxide_SA-MAG_X6000_019.jpg</a:t>
            </a:r>
          </a:p>
        </p:txBody>
      </p:sp>
      <p:pic>
        <p:nvPicPr>
          <p:cNvPr id="60" name="Picture 59" descr="A picture containing text, old, gear, stone&#10;&#10;Description automatically generated">
            <a:extLst>
              <a:ext uri="{FF2B5EF4-FFF2-40B4-BE49-F238E27FC236}">
                <a16:creationId xmlns:a16="http://schemas.microsoft.com/office/drawing/2014/main" id="{C61358C4-099A-C844-948D-18E1318F8BE2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674" y="3446434"/>
            <a:ext cx="1698017" cy="169801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9D43020D-BBDD-1342-A2A2-02B05153E486}"/>
              </a:ext>
            </a:extLst>
          </p:cNvPr>
          <p:cNvSpPr/>
          <p:nvPr/>
        </p:nvSpPr>
        <p:spPr>
          <a:xfrm>
            <a:off x="8597701" y="3432992"/>
            <a:ext cx="135793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peroxide_SA-MAG_X6000_020.jpg</a:t>
            </a:r>
          </a:p>
        </p:txBody>
      </p:sp>
      <p:pic>
        <p:nvPicPr>
          <p:cNvPr id="63" name="Picture 62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FAF239AF-9540-5449-A6AB-EC4F85D918BC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394" y="5164398"/>
            <a:ext cx="1700784" cy="1700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2B43460D-56A9-734B-9BD7-516AA466B8C3}"/>
              </a:ext>
            </a:extLst>
          </p:cNvPr>
          <p:cNvSpPr txBox="1"/>
          <p:nvPr/>
        </p:nvSpPr>
        <p:spPr>
          <a:xfrm>
            <a:off x="74970" y="5176859"/>
            <a:ext cx="125788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peroxide_SA-MAG_X3000_022.jpg</a:t>
            </a:r>
          </a:p>
        </p:txBody>
      </p:sp>
      <p:pic>
        <p:nvPicPr>
          <p:cNvPr id="66" name="Picture 65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1B680B5D-D9FF-5348-BC52-0ADA58A603F9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317" y="5176859"/>
            <a:ext cx="1682691" cy="1682691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F742DD0-7A06-4A42-BDBB-CAEEC61FB985}"/>
              </a:ext>
            </a:extLst>
          </p:cNvPr>
          <p:cNvSpPr/>
          <p:nvPr/>
        </p:nvSpPr>
        <p:spPr>
          <a:xfrm>
            <a:off x="1632611" y="5221331"/>
            <a:ext cx="1679428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1009 peroxide_SA-MAG_X5000_023.jpg</a:t>
            </a:r>
          </a:p>
        </p:txBody>
      </p:sp>
      <p:pic>
        <p:nvPicPr>
          <p:cNvPr id="69" name="Picture 68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75528D48-81CC-3348-95A1-D6968F4C8FFB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86" y="5150801"/>
            <a:ext cx="1682691" cy="170078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DC5E2FC-5337-2A40-9AFE-97C59C06116A}"/>
              </a:ext>
            </a:extLst>
          </p:cNvPr>
          <p:cNvSpPr/>
          <p:nvPr/>
        </p:nvSpPr>
        <p:spPr>
          <a:xfrm>
            <a:off x="3432116" y="5176859"/>
            <a:ext cx="1590523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peroxide_SA-MAG_X5000_024.jpg</a:t>
            </a:r>
          </a:p>
        </p:txBody>
      </p:sp>
      <p:pic>
        <p:nvPicPr>
          <p:cNvPr id="72" name="Picture 71" descr="A close up of a skull&#10;&#10;Description automatically generated with low confidence">
            <a:extLst>
              <a:ext uri="{FF2B5EF4-FFF2-40B4-BE49-F238E27FC236}">
                <a16:creationId xmlns:a16="http://schemas.microsoft.com/office/drawing/2014/main" id="{ECCD726A-E13A-DD48-84C2-2801609F94FD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7765" y="5150802"/>
            <a:ext cx="1700784" cy="170078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25DE94C-9C03-5847-BE3B-BDDBD249E807}"/>
              </a:ext>
            </a:extLst>
          </p:cNvPr>
          <p:cNvSpPr txBox="1"/>
          <p:nvPr/>
        </p:nvSpPr>
        <p:spPr>
          <a:xfrm>
            <a:off x="5137754" y="5150802"/>
            <a:ext cx="149577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peroxide_SA-MAG_X4000_025.jpg</a:t>
            </a:r>
          </a:p>
        </p:txBody>
      </p:sp>
      <p:pic>
        <p:nvPicPr>
          <p:cNvPr id="75" name="Picture 74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86BAEF89-DA0C-3A41-ACFF-E140059EEC7E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505" y="5164398"/>
            <a:ext cx="1719072" cy="170078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CB17D879-603C-704F-9488-8EDD8D0BDCE6}"/>
              </a:ext>
            </a:extLst>
          </p:cNvPr>
          <p:cNvSpPr/>
          <p:nvPr/>
        </p:nvSpPr>
        <p:spPr>
          <a:xfrm>
            <a:off x="6857496" y="5210815"/>
            <a:ext cx="149577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peroxide_SA-MAG_X5000_026.jpg</a:t>
            </a:r>
          </a:p>
        </p:txBody>
      </p:sp>
      <p:pic>
        <p:nvPicPr>
          <p:cNvPr id="78" name="Picture 77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99BC607A-CEC3-9F49-8A8D-EFF73EA0B1C6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3021" y="5160570"/>
            <a:ext cx="1716670" cy="169840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A970E20-C7B3-4C47-907C-526C4547BE2E}"/>
              </a:ext>
            </a:extLst>
          </p:cNvPr>
          <p:cNvSpPr txBox="1"/>
          <p:nvPr/>
        </p:nvSpPr>
        <p:spPr>
          <a:xfrm>
            <a:off x="8628907" y="5176859"/>
            <a:ext cx="128269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peroxide_SA-MAG_X5000_027.jpg</a:t>
            </a:r>
          </a:p>
        </p:txBody>
      </p:sp>
      <p:pic>
        <p:nvPicPr>
          <p:cNvPr id="81" name="Picture 80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5457C5AC-7983-DD40-8066-063D462F03A3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1394" y="3445622"/>
            <a:ext cx="1698017" cy="1698017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B4F19B-D9B2-EC4D-B7E3-C51032C830C4}"/>
              </a:ext>
            </a:extLst>
          </p:cNvPr>
          <p:cNvSpPr txBox="1"/>
          <p:nvPr/>
        </p:nvSpPr>
        <p:spPr>
          <a:xfrm>
            <a:off x="10417409" y="3490760"/>
            <a:ext cx="13924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1009 peroxide_SA-MAG_X5000_029.jpg</a:t>
            </a:r>
          </a:p>
        </p:txBody>
      </p:sp>
      <p:pic>
        <p:nvPicPr>
          <p:cNvPr id="85" name="Picture 84" descr="A picture containing text&#10;&#10;Description automatically generated">
            <a:extLst>
              <a:ext uri="{FF2B5EF4-FFF2-40B4-BE49-F238E27FC236}">
                <a16:creationId xmlns:a16="http://schemas.microsoft.com/office/drawing/2014/main" id="{9D179213-B309-524C-B3CE-C7D0B1CE5B80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8049" y="5150801"/>
            <a:ext cx="1700784" cy="1700784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44B7FDA-FC87-5849-97CB-73B5B929BA6B}"/>
              </a:ext>
            </a:extLst>
          </p:cNvPr>
          <p:cNvSpPr/>
          <p:nvPr/>
        </p:nvSpPr>
        <p:spPr>
          <a:xfrm>
            <a:off x="10345021" y="5221331"/>
            <a:ext cx="128879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1009 peroxide_SA-MAG_X5000_030.jpg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4C04A02-C20F-5D4D-A2B2-323292C7CC15}"/>
              </a:ext>
            </a:extLst>
          </p:cNvPr>
          <p:cNvSpPr txBox="1"/>
          <p:nvPr/>
        </p:nvSpPr>
        <p:spPr>
          <a:xfrm>
            <a:off x="10433081" y="238140"/>
            <a:ext cx="165415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Transparent Reporting Figure 8: TEM images of CC-1009 cells treated with H</a:t>
            </a:r>
            <a:r>
              <a:rPr lang="en-US" sz="1400" baseline="-25000" dirty="0"/>
              <a:t>2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  <a:r>
              <a:rPr lang="en-US" sz="1400" dirty="0"/>
              <a:t> (additional images to Figure 9)</a:t>
            </a:r>
          </a:p>
          <a:p>
            <a:endParaRPr lang="en-US" sz="1400" dirty="0"/>
          </a:p>
          <a:p>
            <a:r>
              <a:rPr lang="en-US" sz="1400" dirty="0"/>
              <a:t>Images 17, 18, 21, and 28 are not shown because they are in the main text.  </a:t>
            </a:r>
          </a:p>
        </p:txBody>
      </p:sp>
    </p:spTree>
    <p:extLst>
      <p:ext uri="{BB962C8B-B14F-4D97-AF65-F5344CB8AC3E}">
        <p14:creationId xmlns:p14="http://schemas.microsoft.com/office/powerpoint/2010/main" val="470783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icture containing manhole cover, painted, stone&#10;&#10;Description automatically generated">
            <a:extLst>
              <a:ext uri="{FF2B5EF4-FFF2-40B4-BE49-F238E27FC236}">
                <a16:creationId xmlns:a16="http://schemas.microsoft.com/office/drawing/2014/main" id="{54A31C21-F07B-B440-9D6E-61E471EC8E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229" y="1741260"/>
            <a:ext cx="1745906" cy="1745906"/>
          </a:xfrm>
          <a:prstGeom prst="rect">
            <a:avLst/>
          </a:prstGeom>
        </p:spPr>
      </p:pic>
      <p:pic>
        <p:nvPicPr>
          <p:cNvPr id="5" name="Picture 4" descr="A picture containing old, dirty&#10;&#10;Description automatically generated">
            <a:extLst>
              <a:ext uri="{FF2B5EF4-FFF2-40B4-BE49-F238E27FC236}">
                <a16:creationId xmlns:a16="http://schemas.microsoft.com/office/drawing/2014/main" id="{B2B33CDD-53AC-644E-959A-937A57BF87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4" y="14406"/>
            <a:ext cx="1703645" cy="17036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409442-7384-3D4D-B56D-6CE5D328460D}"/>
              </a:ext>
            </a:extLst>
          </p:cNvPr>
          <p:cNvSpPr/>
          <p:nvPr/>
        </p:nvSpPr>
        <p:spPr>
          <a:xfrm>
            <a:off x="22138" y="-60195"/>
            <a:ext cx="152997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control_SA-MAG_X4000_002.jpg</a:t>
            </a:r>
          </a:p>
        </p:txBody>
      </p:sp>
      <p:pic>
        <p:nvPicPr>
          <p:cNvPr id="8" name="Picture 7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5F63D490-5C5B-9F46-B009-73328D71B9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863" y="21382"/>
            <a:ext cx="1683776" cy="1700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9FE3008-BEC1-8D45-83ED-A1435C74C1E6}"/>
              </a:ext>
            </a:extLst>
          </p:cNvPr>
          <p:cNvSpPr/>
          <p:nvPr/>
        </p:nvSpPr>
        <p:spPr>
          <a:xfrm>
            <a:off x="1717859" y="2701"/>
            <a:ext cx="1249536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control_SA-MAG_X4000_003.jpg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7BDA763-0A5F-E345-B6B7-D99354594E4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5501" y="28030"/>
            <a:ext cx="1700784" cy="1700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3C942B-5B26-0948-93BF-0C4C09002C45}"/>
              </a:ext>
            </a:extLst>
          </p:cNvPr>
          <p:cNvSpPr/>
          <p:nvPr/>
        </p:nvSpPr>
        <p:spPr>
          <a:xfrm>
            <a:off x="3415501" y="14956"/>
            <a:ext cx="1187543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control_SA-MAG_X4000_004.jpg</a:t>
            </a:r>
          </a:p>
        </p:txBody>
      </p:sp>
      <p:pic>
        <p:nvPicPr>
          <p:cNvPr id="14" name="Picture 13" descr="A picture containing text, arthropod&#10;&#10;Description automatically generated">
            <a:extLst>
              <a:ext uri="{FF2B5EF4-FFF2-40B4-BE49-F238E27FC236}">
                <a16:creationId xmlns:a16="http://schemas.microsoft.com/office/drawing/2014/main" id="{BB2AB085-174C-AD43-9F7C-F7BE2C85B84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394" y="19547"/>
            <a:ext cx="1683776" cy="17007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86F3EA-7224-0944-8E2F-AF9681959AF8}"/>
              </a:ext>
            </a:extLst>
          </p:cNvPr>
          <p:cNvSpPr/>
          <p:nvPr/>
        </p:nvSpPr>
        <p:spPr>
          <a:xfrm>
            <a:off x="5048995" y="23794"/>
            <a:ext cx="1673202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control_SA-MAG_X4000_006.jpg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E9B3CD-D161-9B42-9F30-92228C2BBD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0314" y="19459"/>
            <a:ext cx="1700784" cy="170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944728-E28B-BC4A-9F43-8766DBC3C523}"/>
              </a:ext>
            </a:extLst>
          </p:cNvPr>
          <p:cNvSpPr txBox="1"/>
          <p:nvPr/>
        </p:nvSpPr>
        <p:spPr>
          <a:xfrm>
            <a:off x="6800061" y="50125"/>
            <a:ext cx="128038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control_SA-MAG_X4000_007.jpg</a:t>
            </a:r>
          </a:p>
        </p:txBody>
      </p:sp>
      <p:pic>
        <p:nvPicPr>
          <p:cNvPr id="20" name="Picture 19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BB021782-F272-114F-8695-E77476FD130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351" y="29844"/>
            <a:ext cx="1683776" cy="17007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3E16DC-3AF7-B24F-BADB-B91E936C9F57}"/>
              </a:ext>
            </a:extLst>
          </p:cNvPr>
          <p:cNvSpPr txBox="1"/>
          <p:nvPr/>
        </p:nvSpPr>
        <p:spPr>
          <a:xfrm>
            <a:off x="8690404" y="55871"/>
            <a:ext cx="128636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control_SA-MAG_X4000_008.jpg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613353-63A1-DE4F-8160-4A9077A6873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" y="1740273"/>
            <a:ext cx="1686609" cy="170364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2CB0C6-7FC0-AA4C-84D7-1336F95F538B}"/>
              </a:ext>
            </a:extLst>
          </p:cNvPr>
          <p:cNvSpPr/>
          <p:nvPr/>
        </p:nvSpPr>
        <p:spPr>
          <a:xfrm>
            <a:off x="-25199" y="1685190"/>
            <a:ext cx="12573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control_SA-MAG_X4000_009.jpg</a:t>
            </a:r>
          </a:p>
        </p:txBody>
      </p:sp>
      <p:pic>
        <p:nvPicPr>
          <p:cNvPr id="26" name="Picture 25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847E44B3-8ACD-B144-879E-99985129BE8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3845" y="1736648"/>
            <a:ext cx="1703644" cy="17036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118F01B-37F6-D644-9886-3352A75155D0}"/>
              </a:ext>
            </a:extLst>
          </p:cNvPr>
          <p:cNvSpPr/>
          <p:nvPr/>
        </p:nvSpPr>
        <p:spPr>
          <a:xfrm>
            <a:off x="1751177" y="1718051"/>
            <a:ext cx="1305162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control_SA-MAG_X4000_010.jpg</a:t>
            </a:r>
          </a:p>
        </p:txBody>
      </p:sp>
      <p:pic>
        <p:nvPicPr>
          <p:cNvPr id="29" name="Picture 28" descr="A picture containing text, stone&#10;&#10;Description automatically generated">
            <a:extLst>
              <a:ext uri="{FF2B5EF4-FFF2-40B4-BE49-F238E27FC236}">
                <a16:creationId xmlns:a16="http://schemas.microsoft.com/office/drawing/2014/main" id="{5B35F015-8B87-CC4F-A3BE-517ADC81588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264" y="1742540"/>
            <a:ext cx="1700784" cy="17007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81B6EF-E59B-1A41-BE07-8ACE45B31F5A}"/>
              </a:ext>
            </a:extLst>
          </p:cNvPr>
          <p:cNvSpPr txBox="1"/>
          <p:nvPr/>
        </p:nvSpPr>
        <p:spPr>
          <a:xfrm>
            <a:off x="3367674" y="1709276"/>
            <a:ext cx="133975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control_SA-MAG_X4000_012.jpg</a:t>
            </a:r>
          </a:p>
        </p:txBody>
      </p:sp>
      <p:pic>
        <p:nvPicPr>
          <p:cNvPr id="32" name="Picture 31" descr="A picture containing text, outdoor object, manhole cover&#10;&#10;Description automatically generated">
            <a:extLst>
              <a:ext uri="{FF2B5EF4-FFF2-40B4-BE49-F238E27FC236}">
                <a16:creationId xmlns:a16="http://schemas.microsoft.com/office/drawing/2014/main" id="{3459EFB7-06E5-8349-8C15-D1E0565B890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048" y="1735872"/>
            <a:ext cx="1683776" cy="17007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20B893-A2B8-AD42-B58B-46A4B353A901}"/>
              </a:ext>
            </a:extLst>
          </p:cNvPr>
          <p:cNvSpPr txBox="1"/>
          <p:nvPr/>
        </p:nvSpPr>
        <p:spPr>
          <a:xfrm>
            <a:off x="5041865" y="1705880"/>
            <a:ext cx="140374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control_SA-MAG_X4000_013.jpg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AA67E2-6840-A64C-AF3A-7063490F8D2D}"/>
              </a:ext>
            </a:extLst>
          </p:cNvPr>
          <p:cNvSpPr/>
          <p:nvPr/>
        </p:nvSpPr>
        <p:spPr>
          <a:xfrm>
            <a:off x="6819449" y="1746212"/>
            <a:ext cx="1662933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control_SA-MAG_X4000_014.jpg</a:t>
            </a:r>
          </a:p>
        </p:txBody>
      </p:sp>
      <p:pic>
        <p:nvPicPr>
          <p:cNvPr id="38" name="Picture 37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F53E704A-A6A4-0943-9DB1-193B2E4A418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1348" y="1735827"/>
            <a:ext cx="1700783" cy="17007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B62B8A7-E323-B24B-A818-03F1B9071822}"/>
              </a:ext>
            </a:extLst>
          </p:cNvPr>
          <p:cNvSpPr txBox="1"/>
          <p:nvPr/>
        </p:nvSpPr>
        <p:spPr>
          <a:xfrm>
            <a:off x="8482382" y="1760337"/>
            <a:ext cx="151851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control_SA-MAG_X4000_015.jpg</a:t>
            </a:r>
          </a:p>
        </p:txBody>
      </p:sp>
      <p:pic>
        <p:nvPicPr>
          <p:cNvPr id="41" name="Picture 40" descr="A picture containing manhole cover&#10;&#10;Description automatically generated">
            <a:extLst>
              <a:ext uri="{FF2B5EF4-FFF2-40B4-BE49-F238E27FC236}">
                <a16:creationId xmlns:a16="http://schemas.microsoft.com/office/drawing/2014/main" id="{583B28B4-F820-784F-A1AF-DE1DEF570F7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9" y="3461119"/>
            <a:ext cx="1679231" cy="167923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29BD6AE-705B-F245-95F7-DA6485D6CFF0}"/>
              </a:ext>
            </a:extLst>
          </p:cNvPr>
          <p:cNvSpPr/>
          <p:nvPr/>
        </p:nvSpPr>
        <p:spPr>
          <a:xfrm>
            <a:off x="252878" y="3441802"/>
            <a:ext cx="170364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control_SA-MAG_X3000_016.jpg</a:t>
            </a:r>
          </a:p>
        </p:txBody>
      </p:sp>
      <p:pic>
        <p:nvPicPr>
          <p:cNvPr id="44" name="Picture 43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C72FC6B7-EE6E-EB49-A579-4ABA0521A2F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881" y="3454774"/>
            <a:ext cx="1700784" cy="17007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97FF1FE-1336-B041-B982-49335274269E}"/>
              </a:ext>
            </a:extLst>
          </p:cNvPr>
          <p:cNvSpPr txBox="1"/>
          <p:nvPr/>
        </p:nvSpPr>
        <p:spPr>
          <a:xfrm>
            <a:off x="1702881" y="3449674"/>
            <a:ext cx="133975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control_SA-MAG_X4000_017.jpg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B13F91B-93A5-2045-B0B7-1391904AEAA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6480" y="3449674"/>
            <a:ext cx="1700784" cy="17007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8FBAC3-BD07-144B-A9B0-6502E671275E}"/>
              </a:ext>
            </a:extLst>
          </p:cNvPr>
          <p:cNvSpPr txBox="1"/>
          <p:nvPr/>
        </p:nvSpPr>
        <p:spPr>
          <a:xfrm>
            <a:off x="3434968" y="3466004"/>
            <a:ext cx="163495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control_SA-MAG_X4000_018.jpg</a:t>
            </a:r>
          </a:p>
        </p:txBody>
      </p:sp>
      <p:pic>
        <p:nvPicPr>
          <p:cNvPr id="50" name="Picture 49" descr="A picture containing text, turtle&#10;&#10;Description automatically generated">
            <a:extLst>
              <a:ext uri="{FF2B5EF4-FFF2-40B4-BE49-F238E27FC236}">
                <a16:creationId xmlns:a16="http://schemas.microsoft.com/office/drawing/2014/main" id="{F49B46C0-585C-B042-953F-AC5A405D190F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1796" y="3440016"/>
            <a:ext cx="1720099" cy="172009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76354FD-0AF3-E64F-A7BE-EB4990A6216C}"/>
              </a:ext>
            </a:extLst>
          </p:cNvPr>
          <p:cNvSpPr txBox="1"/>
          <p:nvPr/>
        </p:nvSpPr>
        <p:spPr>
          <a:xfrm>
            <a:off x="5113023" y="3433397"/>
            <a:ext cx="42858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control_SA-MAG_X3000_019.jpg</a:t>
            </a:r>
          </a:p>
        </p:txBody>
      </p:sp>
      <p:pic>
        <p:nvPicPr>
          <p:cNvPr id="53" name="Picture 52" descr="A picture containing text, dirty&#10;&#10;Description automatically generated">
            <a:extLst>
              <a:ext uri="{FF2B5EF4-FFF2-40B4-BE49-F238E27FC236}">
                <a16:creationId xmlns:a16="http://schemas.microsoft.com/office/drawing/2014/main" id="{5AFB01DA-27BC-494F-B830-6C0804098BA0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684" y="3432386"/>
            <a:ext cx="1697792" cy="169779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F080B84-56FD-6247-8CEB-CA19CF2C3B5B}"/>
              </a:ext>
            </a:extLst>
          </p:cNvPr>
          <p:cNvSpPr txBox="1"/>
          <p:nvPr/>
        </p:nvSpPr>
        <p:spPr>
          <a:xfrm>
            <a:off x="6831111" y="3473569"/>
            <a:ext cx="151851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control_SA-MAG_X3000_020.jpg</a:t>
            </a:r>
          </a:p>
        </p:txBody>
      </p:sp>
      <p:pic>
        <p:nvPicPr>
          <p:cNvPr id="59" name="Picture 58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B5567B92-8582-B645-8ABB-BD327289A66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8531" y="3436610"/>
            <a:ext cx="1683774" cy="170078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D1F3B77-EC83-DF44-9720-AD831DD620D9}"/>
              </a:ext>
            </a:extLst>
          </p:cNvPr>
          <p:cNvSpPr txBox="1"/>
          <p:nvPr/>
        </p:nvSpPr>
        <p:spPr>
          <a:xfrm>
            <a:off x="8492476" y="3433396"/>
            <a:ext cx="121439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control_SA-MAG_X4000_021.jpg</a:t>
            </a:r>
          </a:p>
        </p:txBody>
      </p:sp>
      <p:pic>
        <p:nvPicPr>
          <p:cNvPr id="62" name="Picture 61" descr="A picture containing coin&#10;&#10;Description automatically generated">
            <a:extLst>
              <a:ext uri="{FF2B5EF4-FFF2-40B4-BE49-F238E27FC236}">
                <a16:creationId xmlns:a16="http://schemas.microsoft.com/office/drawing/2014/main" id="{293D0608-68DF-C64B-947E-DCDF26FBD702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5079" y="3443324"/>
            <a:ext cx="1700782" cy="170078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2CDFE20-B398-5545-A0D7-F0C331572287}"/>
              </a:ext>
            </a:extLst>
          </p:cNvPr>
          <p:cNvSpPr/>
          <p:nvPr/>
        </p:nvSpPr>
        <p:spPr>
          <a:xfrm>
            <a:off x="10223509" y="3440480"/>
            <a:ext cx="1673817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control_SA-MAG_X5000_022.jpg</a:t>
            </a:r>
          </a:p>
        </p:txBody>
      </p:sp>
      <p:pic>
        <p:nvPicPr>
          <p:cNvPr id="65" name="Picture 64" descr="A picture containing manhole cover, stone&#10;&#10;Description automatically generated">
            <a:extLst>
              <a:ext uri="{FF2B5EF4-FFF2-40B4-BE49-F238E27FC236}">
                <a16:creationId xmlns:a16="http://schemas.microsoft.com/office/drawing/2014/main" id="{764203F8-AD80-8B42-843C-2D0D15C4C022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86" y="5158307"/>
            <a:ext cx="1703645" cy="170364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BACAC6-1EF1-7042-9CB3-CBECD7430601}"/>
              </a:ext>
            </a:extLst>
          </p:cNvPr>
          <p:cNvSpPr txBox="1"/>
          <p:nvPr/>
        </p:nvSpPr>
        <p:spPr>
          <a:xfrm>
            <a:off x="-37223" y="6723615"/>
            <a:ext cx="119085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control_SA-MAG_X3000_023.jpg</a:t>
            </a:r>
          </a:p>
        </p:txBody>
      </p:sp>
      <p:pic>
        <p:nvPicPr>
          <p:cNvPr id="68" name="Picture 67" descr="A picture containing text&#10;&#10;Description automatically generated">
            <a:extLst>
              <a:ext uri="{FF2B5EF4-FFF2-40B4-BE49-F238E27FC236}">
                <a16:creationId xmlns:a16="http://schemas.microsoft.com/office/drawing/2014/main" id="{714A3775-E2E0-2F46-9D92-8AE2866FAEE6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881" y="5150458"/>
            <a:ext cx="1700784" cy="170078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87A9596-1651-E64C-AFC1-481CCA671CB3}"/>
              </a:ext>
            </a:extLst>
          </p:cNvPr>
          <p:cNvSpPr/>
          <p:nvPr/>
        </p:nvSpPr>
        <p:spPr>
          <a:xfrm>
            <a:off x="1730493" y="5145358"/>
            <a:ext cx="144348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control_SA-MAG_X3000_024.jpg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D2EDBAA6-743E-2A4B-97AE-7EEC425FBDC5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267" y="5128384"/>
            <a:ext cx="1720099" cy="172009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B4C66D0-15FE-634F-AE68-6C6E7B559197}"/>
              </a:ext>
            </a:extLst>
          </p:cNvPr>
          <p:cNvSpPr/>
          <p:nvPr/>
        </p:nvSpPr>
        <p:spPr>
          <a:xfrm>
            <a:off x="3426757" y="5207202"/>
            <a:ext cx="140160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control_SA-MAG_X3000_025.jpg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AA7A928-8FA6-D24C-88D5-3EE2084145E0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555" y="5131468"/>
            <a:ext cx="1719773" cy="1719773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F4A1B66-54E0-5D41-A2BE-06637A8CCE49}"/>
              </a:ext>
            </a:extLst>
          </p:cNvPr>
          <p:cNvSpPr/>
          <p:nvPr/>
        </p:nvSpPr>
        <p:spPr>
          <a:xfrm>
            <a:off x="5255071" y="5138007"/>
            <a:ext cx="1516253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control_SA-MAG_X3000_026.jpg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1E61ADF-6242-4043-AB5D-B6FA77260E30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3846" y="5131203"/>
            <a:ext cx="1708298" cy="170829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981E812-DB91-E84C-9CC9-2CEFEAD0C605}"/>
              </a:ext>
            </a:extLst>
          </p:cNvPr>
          <p:cNvSpPr txBox="1"/>
          <p:nvPr/>
        </p:nvSpPr>
        <p:spPr>
          <a:xfrm>
            <a:off x="6895456" y="5158895"/>
            <a:ext cx="14100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control_SA-MAG_X3000_027.jpg</a:t>
            </a:r>
          </a:p>
        </p:txBody>
      </p:sp>
      <p:pic>
        <p:nvPicPr>
          <p:cNvPr id="80" name="Picture 79" descr="A coin on a surface&#10;&#10;Description automatically generated with low confidence">
            <a:extLst>
              <a:ext uri="{FF2B5EF4-FFF2-40B4-BE49-F238E27FC236}">
                <a16:creationId xmlns:a16="http://schemas.microsoft.com/office/drawing/2014/main" id="{CDE45F21-29F4-EA4C-BF1E-4C72E846A1FD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583" y="5138656"/>
            <a:ext cx="1665309" cy="1665309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32CE710-3C57-4A44-AED3-1CB0B37FB1DB}"/>
              </a:ext>
            </a:extLst>
          </p:cNvPr>
          <p:cNvSpPr/>
          <p:nvPr/>
        </p:nvSpPr>
        <p:spPr>
          <a:xfrm>
            <a:off x="8508704" y="5140966"/>
            <a:ext cx="141003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control_SA-MAG_X3000_028.jpg</a:t>
            </a:r>
          </a:p>
        </p:txBody>
      </p:sp>
      <p:pic>
        <p:nvPicPr>
          <p:cNvPr id="83" name="Picture 82" descr="A picture containing old, manhole cover&#10;&#10;Description automatically generated">
            <a:extLst>
              <a:ext uri="{FF2B5EF4-FFF2-40B4-BE49-F238E27FC236}">
                <a16:creationId xmlns:a16="http://schemas.microsoft.com/office/drawing/2014/main" id="{C58641D3-BD63-6745-9637-B51957D6568E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8677" y="1758607"/>
            <a:ext cx="1668649" cy="166864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FADB2A95-9351-CD42-8F26-52B05E5E569C}"/>
              </a:ext>
            </a:extLst>
          </p:cNvPr>
          <p:cNvSpPr txBox="1"/>
          <p:nvPr/>
        </p:nvSpPr>
        <p:spPr>
          <a:xfrm>
            <a:off x="10272048" y="1769828"/>
            <a:ext cx="167381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control_SA-MAG_X3000_029.jpg</a:t>
            </a:r>
          </a:p>
        </p:txBody>
      </p:sp>
      <p:pic>
        <p:nvPicPr>
          <p:cNvPr id="90" name="Picture 89" descr="A close up of a human eye&#10;&#10;Description automatically generated with low confidence">
            <a:extLst>
              <a:ext uri="{FF2B5EF4-FFF2-40B4-BE49-F238E27FC236}">
                <a16:creationId xmlns:a16="http://schemas.microsoft.com/office/drawing/2014/main" id="{9C15E9B9-E696-A74C-BB1B-042493BAAEC0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3476" y="5137392"/>
            <a:ext cx="1713850" cy="171385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9B6750A-2FBF-CA41-82D0-A86256EBB934}"/>
              </a:ext>
            </a:extLst>
          </p:cNvPr>
          <p:cNvSpPr txBox="1"/>
          <p:nvPr/>
        </p:nvSpPr>
        <p:spPr>
          <a:xfrm>
            <a:off x="10211753" y="6681965"/>
            <a:ext cx="140280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control_SA-MAG_X4000_030.jpg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F6876-1E96-2F42-ACE9-130C842AFA63}"/>
              </a:ext>
            </a:extLst>
          </p:cNvPr>
          <p:cNvSpPr txBox="1"/>
          <p:nvPr/>
        </p:nvSpPr>
        <p:spPr>
          <a:xfrm>
            <a:off x="10211753" y="-60195"/>
            <a:ext cx="192904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Transparent Reporting Figure 9: TEM images of CC-2343 control cells (additional images to Figure 9). </a:t>
            </a:r>
          </a:p>
          <a:p>
            <a:r>
              <a:rPr lang="en-US" sz="1400" dirty="0"/>
              <a:t>1, 5, 11, 31 are in the  main text and so are not shown here.   </a:t>
            </a:r>
          </a:p>
        </p:txBody>
      </p:sp>
    </p:spTree>
    <p:extLst>
      <p:ext uri="{BB962C8B-B14F-4D97-AF65-F5344CB8AC3E}">
        <p14:creationId xmlns:p14="http://schemas.microsoft.com/office/powerpoint/2010/main" val="2530460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8FD55B-4A3A-1A42-897C-62C42293B2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446"/>
            <a:ext cx="1700784" cy="170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C3E926-80A1-544E-AC78-2AFF5C00A884}"/>
              </a:ext>
            </a:extLst>
          </p:cNvPr>
          <p:cNvSpPr txBox="1"/>
          <p:nvPr/>
        </p:nvSpPr>
        <p:spPr>
          <a:xfrm>
            <a:off x="-2" y="25282"/>
            <a:ext cx="142266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peroxide_SA-MAG_X6000_001.jpg</a:t>
            </a:r>
          </a:p>
        </p:txBody>
      </p:sp>
      <p:pic>
        <p:nvPicPr>
          <p:cNvPr id="8" name="Picture 7" descr="A close-up of a coin&#10;&#10;Description automatically generated with medium confidence">
            <a:extLst>
              <a:ext uri="{FF2B5EF4-FFF2-40B4-BE49-F238E27FC236}">
                <a16:creationId xmlns:a16="http://schemas.microsoft.com/office/drawing/2014/main" id="{5D5919C7-01F9-0341-9828-04686B7D78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371" y="23668"/>
            <a:ext cx="1700783" cy="17007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13356F-834A-904E-B036-4489272EDA12}"/>
              </a:ext>
            </a:extLst>
          </p:cNvPr>
          <p:cNvSpPr/>
          <p:nvPr/>
        </p:nvSpPr>
        <p:spPr>
          <a:xfrm>
            <a:off x="1841298" y="79987"/>
            <a:ext cx="123406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peroxide_SA-MAG_X6000_002.jpg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61FBF1-4D90-874E-B97A-7F57977911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418" y="14555"/>
            <a:ext cx="1700782" cy="17007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3C1F534-E8E5-5D49-B859-9B3B53528273}"/>
              </a:ext>
            </a:extLst>
          </p:cNvPr>
          <p:cNvSpPr/>
          <p:nvPr/>
        </p:nvSpPr>
        <p:spPr>
          <a:xfrm>
            <a:off x="3445179" y="57110"/>
            <a:ext cx="1311559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peroxide_SA-MAG_X5000_003.jpg</a:t>
            </a:r>
          </a:p>
        </p:txBody>
      </p:sp>
      <p:pic>
        <p:nvPicPr>
          <p:cNvPr id="14" name="Picture 13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64BFA98F-E8A6-7B47-8917-DC16DC179E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069" y="10275"/>
            <a:ext cx="1725766" cy="17085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270B52-AD4D-6C45-BE2A-930CC7723065}"/>
              </a:ext>
            </a:extLst>
          </p:cNvPr>
          <p:cNvSpPr txBox="1"/>
          <p:nvPr/>
        </p:nvSpPr>
        <p:spPr>
          <a:xfrm>
            <a:off x="5235566" y="57110"/>
            <a:ext cx="142067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peroxide_SA-MAG_X4000_004.jpg</a:t>
            </a:r>
          </a:p>
        </p:txBody>
      </p:sp>
      <p:pic>
        <p:nvPicPr>
          <p:cNvPr id="17" name="Picture 16" descr="A picture containing text, ground, manhole cover&#10;&#10;Description automatically generated">
            <a:extLst>
              <a:ext uri="{FF2B5EF4-FFF2-40B4-BE49-F238E27FC236}">
                <a16:creationId xmlns:a16="http://schemas.microsoft.com/office/drawing/2014/main" id="{A47E9F15-CDF7-6F4B-9A76-AB4F22886E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704" y="10579"/>
            <a:ext cx="1700782" cy="17007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BC4FE0-959B-E24C-BEC6-A5EA3AC29F69}"/>
              </a:ext>
            </a:extLst>
          </p:cNvPr>
          <p:cNvSpPr txBox="1"/>
          <p:nvPr/>
        </p:nvSpPr>
        <p:spPr>
          <a:xfrm>
            <a:off x="6868440" y="27940"/>
            <a:ext cx="1250109" cy="1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peroxide_SA-MAG_X4000_006.jpg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9C03E2-72C1-8C41-9474-4785E29F53C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5392" y="8170"/>
            <a:ext cx="1700782" cy="17007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9D6B08E-1AAE-244C-A229-EC5432000DA6}"/>
              </a:ext>
            </a:extLst>
          </p:cNvPr>
          <p:cNvSpPr/>
          <p:nvPr/>
        </p:nvSpPr>
        <p:spPr>
          <a:xfrm>
            <a:off x="8618178" y="11906"/>
            <a:ext cx="170078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peroxide_SA-MAG_X5000_007.jpg</a:t>
            </a:r>
          </a:p>
        </p:txBody>
      </p:sp>
      <p:pic>
        <p:nvPicPr>
          <p:cNvPr id="26" name="Picture 25" descr="A picture containing coin, dirty&#10;&#10;Description automatically generated">
            <a:extLst>
              <a:ext uri="{FF2B5EF4-FFF2-40B4-BE49-F238E27FC236}">
                <a16:creationId xmlns:a16="http://schemas.microsoft.com/office/drawing/2014/main" id="{40156A68-1DA9-E04E-B170-7F27ABFB58A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43" y="1715337"/>
            <a:ext cx="1697520" cy="169752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C6391F4-D2F7-B946-ACF0-1BBF188024CD}"/>
              </a:ext>
            </a:extLst>
          </p:cNvPr>
          <p:cNvSpPr/>
          <p:nvPr/>
        </p:nvSpPr>
        <p:spPr>
          <a:xfrm>
            <a:off x="84518" y="1763269"/>
            <a:ext cx="12311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peroxide_SA-MAG_X6000_009.jpg</a:t>
            </a:r>
          </a:p>
        </p:txBody>
      </p:sp>
      <p:pic>
        <p:nvPicPr>
          <p:cNvPr id="29" name="Picture 28" descr="A picture containing dirty, old&#10;&#10;Description automatically generated">
            <a:extLst>
              <a:ext uri="{FF2B5EF4-FFF2-40B4-BE49-F238E27FC236}">
                <a16:creationId xmlns:a16="http://schemas.microsoft.com/office/drawing/2014/main" id="{4609B8C1-27F4-464E-92AD-16D1C78D75D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3116" y="1730327"/>
            <a:ext cx="1697520" cy="16975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C037B74-8CBD-0342-BA5F-37C750225C8E}"/>
              </a:ext>
            </a:extLst>
          </p:cNvPr>
          <p:cNvSpPr/>
          <p:nvPr/>
        </p:nvSpPr>
        <p:spPr>
          <a:xfrm>
            <a:off x="1723331" y="1763269"/>
            <a:ext cx="180356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peroxide_SA-MAG_X6000_010.jpg</a:t>
            </a:r>
          </a:p>
        </p:txBody>
      </p:sp>
      <p:pic>
        <p:nvPicPr>
          <p:cNvPr id="32" name="Picture 31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EBAD8F11-0C0D-4D49-ACA0-F64E13B9AF6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490" y="1729424"/>
            <a:ext cx="1697519" cy="169751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73E75D-6042-5E47-BAD3-B143FC8A962D}"/>
              </a:ext>
            </a:extLst>
          </p:cNvPr>
          <p:cNvSpPr/>
          <p:nvPr/>
        </p:nvSpPr>
        <p:spPr>
          <a:xfrm>
            <a:off x="3455435" y="1769573"/>
            <a:ext cx="12573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peroxide_SA-MAG_X4000_011.jpg</a:t>
            </a:r>
          </a:p>
        </p:txBody>
      </p:sp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773BF5F8-411D-5D46-8FB4-BB43A910175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981" y="1737381"/>
            <a:ext cx="1705371" cy="170537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1C2789B-DAAA-1F49-A52B-C1516C11FC6C}"/>
              </a:ext>
            </a:extLst>
          </p:cNvPr>
          <p:cNvSpPr/>
          <p:nvPr/>
        </p:nvSpPr>
        <p:spPr>
          <a:xfrm>
            <a:off x="5097464" y="1745886"/>
            <a:ext cx="138177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peroxide_SA-MAG_X2500_012.jpg</a:t>
            </a:r>
          </a:p>
        </p:txBody>
      </p:sp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772846D5-EEF6-9941-B728-458A88BC6D6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952" y="1724064"/>
            <a:ext cx="1719729" cy="171972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B0453A1-1054-E049-ABC1-EE8EA938E097}"/>
              </a:ext>
            </a:extLst>
          </p:cNvPr>
          <p:cNvSpPr/>
          <p:nvPr/>
        </p:nvSpPr>
        <p:spPr>
          <a:xfrm>
            <a:off x="6869533" y="1769573"/>
            <a:ext cx="127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peroxide_SA-MAG_X3000_013.jpg</a:t>
            </a:r>
          </a:p>
        </p:txBody>
      </p:sp>
      <p:pic>
        <p:nvPicPr>
          <p:cNvPr id="41" name="Picture 40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911344AF-51A3-C046-8163-B14649A78D9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" y="3427849"/>
            <a:ext cx="1700784" cy="170078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81F92BE-A852-8C49-A852-33C47D2A9E91}"/>
              </a:ext>
            </a:extLst>
          </p:cNvPr>
          <p:cNvSpPr/>
          <p:nvPr/>
        </p:nvSpPr>
        <p:spPr>
          <a:xfrm>
            <a:off x="-27659" y="3435065"/>
            <a:ext cx="12311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peroxide_SA-MAG_X5000_014.jpg</a:t>
            </a:r>
          </a:p>
        </p:txBody>
      </p:sp>
      <p:pic>
        <p:nvPicPr>
          <p:cNvPr id="44" name="Picture 43" descr="A picture containing dirty&#10;&#10;Description automatically generated">
            <a:extLst>
              <a:ext uri="{FF2B5EF4-FFF2-40B4-BE49-F238E27FC236}">
                <a16:creationId xmlns:a16="http://schemas.microsoft.com/office/drawing/2014/main" id="{F23A5299-C59F-ED42-BE4F-2D4AB0CC29D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4884" y="3451777"/>
            <a:ext cx="1700784" cy="170078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D84B2F2-B1C7-924D-8387-C18BC0632C07}"/>
              </a:ext>
            </a:extLst>
          </p:cNvPr>
          <p:cNvSpPr/>
          <p:nvPr/>
        </p:nvSpPr>
        <p:spPr>
          <a:xfrm>
            <a:off x="1666906" y="3447204"/>
            <a:ext cx="198682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2343 peroxide_SA-MAG_X5000_015.jpg</a:t>
            </a:r>
          </a:p>
        </p:txBody>
      </p:sp>
      <p:pic>
        <p:nvPicPr>
          <p:cNvPr id="47" name="Picture 46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3A3304D8-45BF-7848-B072-A3475372B75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134" y="3452383"/>
            <a:ext cx="1701048" cy="170104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88692FB-CE96-9A4D-A67F-CE7795A768D1}"/>
              </a:ext>
            </a:extLst>
          </p:cNvPr>
          <p:cNvSpPr/>
          <p:nvPr/>
        </p:nvSpPr>
        <p:spPr>
          <a:xfrm>
            <a:off x="3393980" y="3447410"/>
            <a:ext cx="164971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peroxide_SA-MAG_X5000_016.jpg</a:t>
            </a:r>
          </a:p>
        </p:txBody>
      </p:sp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99116AE4-D0EC-5B4A-ADED-13488B3515D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575" y="3451215"/>
            <a:ext cx="1717963" cy="170078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FF26DEC-844D-D243-A61D-E341D97656C4}"/>
              </a:ext>
            </a:extLst>
          </p:cNvPr>
          <p:cNvSpPr/>
          <p:nvPr/>
        </p:nvSpPr>
        <p:spPr>
          <a:xfrm>
            <a:off x="5151575" y="3493539"/>
            <a:ext cx="180356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peroxide_SA-MAG_X4000_017.jpg</a:t>
            </a:r>
          </a:p>
        </p:txBody>
      </p:sp>
      <p:pic>
        <p:nvPicPr>
          <p:cNvPr id="53" name="Picture 52" descr="A picture containing arthropod&#10;&#10;Description automatically generated">
            <a:extLst>
              <a:ext uri="{FF2B5EF4-FFF2-40B4-BE49-F238E27FC236}">
                <a16:creationId xmlns:a16="http://schemas.microsoft.com/office/drawing/2014/main" id="{9167F56B-C87B-6846-8ADD-9953D84A5BB7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190" y="3435065"/>
            <a:ext cx="1700784" cy="170078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BF96F3E-1CB0-A144-89A6-EA69F40E12CD}"/>
              </a:ext>
            </a:extLst>
          </p:cNvPr>
          <p:cNvSpPr/>
          <p:nvPr/>
        </p:nvSpPr>
        <p:spPr>
          <a:xfrm>
            <a:off x="6858433" y="3486825"/>
            <a:ext cx="132952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peroxide_SA-MAG_X4000_018.jpg</a:t>
            </a:r>
          </a:p>
        </p:txBody>
      </p:sp>
      <p:pic>
        <p:nvPicPr>
          <p:cNvPr id="56" name="Picture 55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AA92707D-8968-D84D-84A3-DB095C3BF77D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5392" y="3458376"/>
            <a:ext cx="1719728" cy="171972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499E272-FDEC-8346-95CF-966B86A2AC1A}"/>
              </a:ext>
            </a:extLst>
          </p:cNvPr>
          <p:cNvSpPr/>
          <p:nvPr/>
        </p:nvSpPr>
        <p:spPr>
          <a:xfrm>
            <a:off x="8615418" y="3486825"/>
            <a:ext cx="1583274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peroxide_SA-MAG_X4000_019.jpg</a:t>
            </a:r>
          </a:p>
        </p:txBody>
      </p:sp>
      <p:pic>
        <p:nvPicPr>
          <p:cNvPr id="59" name="Picture 58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03D661B5-0480-B147-A223-CC5776FC89A4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5120" y="3456823"/>
            <a:ext cx="1719728" cy="171972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882E89A-8245-854A-97D7-0AF8EF9321A9}"/>
              </a:ext>
            </a:extLst>
          </p:cNvPr>
          <p:cNvSpPr/>
          <p:nvPr/>
        </p:nvSpPr>
        <p:spPr>
          <a:xfrm>
            <a:off x="10380580" y="3527712"/>
            <a:ext cx="135121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peroxide_SA-MAG_X5000_020.jpg</a:t>
            </a:r>
          </a:p>
        </p:txBody>
      </p:sp>
      <p:pic>
        <p:nvPicPr>
          <p:cNvPr id="62" name="Picture 61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D5135C1F-EB42-4E4C-8E4C-5A00EB3AC5DB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414" y="5180672"/>
            <a:ext cx="1719071" cy="171907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0420A87-DD32-E94F-BB04-63200EB9E115}"/>
              </a:ext>
            </a:extLst>
          </p:cNvPr>
          <p:cNvSpPr/>
          <p:nvPr/>
        </p:nvSpPr>
        <p:spPr>
          <a:xfrm>
            <a:off x="-64982" y="5176369"/>
            <a:ext cx="14247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peroxide_SA-MAG_X4000_023.jpg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02BD4C8-F2E3-5545-BFFC-A50D31E0E57C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378" y="5181173"/>
            <a:ext cx="1711382" cy="171138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51A4AF9-D810-5E42-9B30-CFE4158604A8}"/>
              </a:ext>
            </a:extLst>
          </p:cNvPr>
          <p:cNvSpPr/>
          <p:nvPr/>
        </p:nvSpPr>
        <p:spPr>
          <a:xfrm>
            <a:off x="1745997" y="5198309"/>
            <a:ext cx="12573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peroxide_SA-MAG_X3000_024.jpg</a:t>
            </a:r>
          </a:p>
        </p:txBody>
      </p:sp>
      <p:pic>
        <p:nvPicPr>
          <p:cNvPr id="68" name="Picture 67" descr="A picture containing text, dirty&#10;&#10;Description automatically generated">
            <a:extLst>
              <a:ext uri="{FF2B5EF4-FFF2-40B4-BE49-F238E27FC236}">
                <a16:creationId xmlns:a16="http://schemas.microsoft.com/office/drawing/2014/main" id="{3DEF7061-FDE1-6D41-A6E3-1497CD7E0880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133" y="5176548"/>
            <a:ext cx="1719071" cy="171907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01C6D21-CB5A-FD43-ADBC-FD3DC50ED91B}"/>
              </a:ext>
            </a:extLst>
          </p:cNvPr>
          <p:cNvSpPr/>
          <p:nvPr/>
        </p:nvSpPr>
        <p:spPr>
          <a:xfrm>
            <a:off x="3417764" y="5228933"/>
            <a:ext cx="1718436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peroxide_SA-MAG_X4000_026.jpg</a:t>
            </a:r>
          </a:p>
        </p:txBody>
      </p:sp>
      <p:pic>
        <p:nvPicPr>
          <p:cNvPr id="71" name="Picture 70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948169B2-1693-434A-B21B-A9551BC40E87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772" y="5176548"/>
            <a:ext cx="1700784" cy="170078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6F09BA1-F105-8549-9CDE-F3B665185311}"/>
              </a:ext>
            </a:extLst>
          </p:cNvPr>
          <p:cNvSpPr/>
          <p:nvPr/>
        </p:nvSpPr>
        <p:spPr>
          <a:xfrm>
            <a:off x="5163182" y="5213509"/>
            <a:ext cx="12700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peroxide_SA-MAG_X4000_027.jpg</a:t>
            </a:r>
          </a:p>
        </p:txBody>
      </p:sp>
      <p:pic>
        <p:nvPicPr>
          <p:cNvPr id="74" name="Picture 73" descr="A picture containing invertebrate, old, dirty&#10;&#10;Description automatically generated">
            <a:extLst>
              <a:ext uri="{FF2B5EF4-FFF2-40B4-BE49-F238E27FC236}">
                <a16:creationId xmlns:a16="http://schemas.microsoft.com/office/drawing/2014/main" id="{A777134A-1E70-9044-9EE8-C2E7434C0C02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8487" y="5176979"/>
            <a:ext cx="1719072" cy="170078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F58A5E0-ED4F-C449-95DA-2043D489E0CC}"/>
              </a:ext>
            </a:extLst>
          </p:cNvPr>
          <p:cNvSpPr/>
          <p:nvPr/>
        </p:nvSpPr>
        <p:spPr>
          <a:xfrm>
            <a:off x="6945852" y="5228934"/>
            <a:ext cx="1220721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peroxide_SA-MAG_X5000_028.jpg</a:t>
            </a:r>
          </a:p>
        </p:txBody>
      </p:sp>
      <p:pic>
        <p:nvPicPr>
          <p:cNvPr id="77" name="Picture 76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3F4A7B27-7614-2344-804E-9AC730C57277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5809" y="5176549"/>
            <a:ext cx="1717962" cy="1700784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EF787761-B593-A44C-969B-15B5AD61EC4B}"/>
              </a:ext>
            </a:extLst>
          </p:cNvPr>
          <p:cNvSpPr/>
          <p:nvPr/>
        </p:nvSpPr>
        <p:spPr>
          <a:xfrm>
            <a:off x="8702513" y="5212158"/>
            <a:ext cx="1547925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peroxide_SA-MAG_X4000_029.jpg</a:t>
            </a:r>
          </a:p>
        </p:txBody>
      </p:sp>
      <p:pic>
        <p:nvPicPr>
          <p:cNvPr id="80" name="Picture 79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AF8297C1-9A85-464B-97BE-C4300B43D37D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5382" y="5198309"/>
            <a:ext cx="1689465" cy="16725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04B79B4-7183-B240-963A-44259F15180D}"/>
              </a:ext>
            </a:extLst>
          </p:cNvPr>
          <p:cNvSpPr/>
          <p:nvPr/>
        </p:nvSpPr>
        <p:spPr>
          <a:xfrm>
            <a:off x="10360423" y="5241525"/>
            <a:ext cx="1666217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peroxide_SA-MAG_X4000_030.jpg</a:t>
            </a:r>
          </a:p>
        </p:txBody>
      </p:sp>
      <p:pic>
        <p:nvPicPr>
          <p:cNvPr id="83" name="Picture 82" descr="A picture containing text, turtle&#10;&#10;Description automatically generated">
            <a:extLst>
              <a:ext uri="{FF2B5EF4-FFF2-40B4-BE49-F238E27FC236}">
                <a16:creationId xmlns:a16="http://schemas.microsoft.com/office/drawing/2014/main" id="{21506173-4E9D-414A-882B-389A24332D8D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3896" y="1718083"/>
            <a:ext cx="1719728" cy="1719728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6B7ADEA-46A0-AC4E-8E8D-D84CA35042B1}"/>
              </a:ext>
            </a:extLst>
          </p:cNvPr>
          <p:cNvSpPr/>
          <p:nvPr/>
        </p:nvSpPr>
        <p:spPr>
          <a:xfrm>
            <a:off x="8655275" y="1757282"/>
            <a:ext cx="14247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2343 peroxide_SA-MAG_X4000_031.jpg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2498E3-BCAF-3D41-9D8E-4797CC493CD1}"/>
              </a:ext>
            </a:extLst>
          </p:cNvPr>
          <p:cNvSpPr txBox="1"/>
          <p:nvPr/>
        </p:nvSpPr>
        <p:spPr>
          <a:xfrm>
            <a:off x="10250438" y="-26793"/>
            <a:ext cx="1904282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Transparent Reporting Figure 10: TEM images of CC-2343 H</a:t>
            </a:r>
            <a:r>
              <a:rPr lang="en-US" sz="1400" baseline="-25000" dirty="0"/>
              <a:t>2</a:t>
            </a:r>
            <a:r>
              <a:rPr lang="en-US" sz="1400" dirty="0"/>
              <a:t>O</a:t>
            </a:r>
            <a:r>
              <a:rPr lang="en-US" sz="1400" baseline="-25000" dirty="0"/>
              <a:t>2</a:t>
            </a:r>
            <a:r>
              <a:rPr lang="en-US" sz="1400" dirty="0"/>
              <a:t> treated cells (additional images to Figure 9). </a:t>
            </a:r>
          </a:p>
          <a:p>
            <a:r>
              <a:rPr lang="en-US" sz="1400" dirty="0"/>
              <a:t>5, 8, 21, 25 are in main text so are not shown here. </a:t>
            </a:r>
          </a:p>
        </p:txBody>
      </p:sp>
      <p:pic>
        <p:nvPicPr>
          <p:cNvPr id="88" name="Picture 87" descr="A picture containing coin, old&#10;&#10;Description automatically generated">
            <a:extLst>
              <a:ext uri="{FF2B5EF4-FFF2-40B4-BE49-F238E27FC236}">
                <a16:creationId xmlns:a16="http://schemas.microsoft.com/office/drawing/2014/main" id="{7504CCE8-440E-7A45-B826-DCAAB6580458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564" y="1708520"/>
            <a:ext cx="1738673" cy="173867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01BCDB5-6BBA-6842-8DFB-2E87CBF26862}"/>
              </a:ext>
            </a:extLst>
          </p:cNvPr>
          <p:cNvSpPr txBox="1"/>
          <p:nvPr/>
        </p:nvSpPr>
        <p:spPr>
          <a:xfrm>
            <a:off x="10281668" y="1758717"/>
            <a:ext cx="168946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2343 peroxide_SA-MAG_X5000_022.jpg</a:t>
            </a:r>
          </a:p>
        </p:txBody>
      </p:sp>
    </p:spTree>
    <p:extLst>
      <p:ext uri="{BB962C8B-B14F-4D97-AF65-F5344CB8AC3E}">
        <p14:creationId xmlns:p14="http://schemas.microsoft.com/office/powerpoint/2010/main" val="2211997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wall, yellow&#10;&#10;Description automatically generated">
            <a:extLst>
              <a:ext uri="{FF2B5EF4-FFF2-40B4-BE49-F238E27FC236}">
                <a16:creationId xmlns:a16="http://schemas.microsoft.com/office/drawing/2014/main" id="{76037302-AC51-724D-B8D1-BB0C030114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592" y="-6259"/>
            <a:ext cx="3429000" cy="3429000"/>
          </a:xfrm>
          <a:prstGeom prst="rect">
            <a:avLst/>
          </a:prstGeom>
        </p:spPr>
      </p:pic>
      <p:pic>
        <p:nvPicPr>
          <p:cNvPr id="17" name="Picture 16" descr="A picture containing yellow&#10;&#10;Description automatically generated">
            <a:extLst>
              <a:ext uri="{FF2B5EF4-FFF2-40B4-BE49-F238E27FC236}">
                <a16:creationId xmlns:a16="http://schemas.microsoft.com/office/drawing/2014/main" id="{452F61A9-5C54-764D-9AB8-A143F9CF93F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592" y="3439909"/>
            <a:ext cx="3429000" cy="3429000"/>
          </a:xfrm>
          <a:prstGeom prst="rect">
            <a:avLst/>
          </a:prstGeom>
        </p:spPr>
      </p:pic>
      <p:pic>
        <p:nvPicPr>
          <p:cNvPr id="9" name="Picture 8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8A4710B5-7D1B-9641-ACEA-415E496DC5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362" y="-6259"/>
            <a:ext cx="3429000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8F2D3-73E2-B440-9630-288F54FC583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509" y="3429000"/>
            <a:ext cx="3429000" cy="3429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0D334A-6979-BC49-AA9D-670729141FAC}"/>
              </a:ext>
            </a:extLst>
          </p:cNvPr>
          <p:cNvSpPr/>
          <p:nvPr/>
        </p:nvSpPr>
        <p:spPr>
          <a:xfrm>
            <a:off x="6362291" y="3152000"/>
            <a:ext cx="30239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5357-H2O2-5mMBicarbonate-1-MIP_A001.tif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108BD-5C0F-4940-85F6-910F6EEDE1BA}"/>
              </a:ext>
            </a:extLst>
          </p:cNvPr>
          <p:cNvSpPr txBox="1"/>
          <p:nvPr/>
        </p:nvSpPr>
        <p:spPr>
          <a:xfrm>
            <a:off x="6234804" y="6581001"/>
            <a:ext cx="4725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5357-H2O2-5mMBicarbonate-2-MIP_A001.tif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1EEE1-0192-084D-816C-BA5596F09FFE}"/>
              </a:ext>
            </a:extLst>
          </p:cNvPr>
          <p:cNvSpPr txBox="1"/>
          <p:nvPr/>
        </p:nvSpPr>
        <p:spPr>
          <a:xfrm>
            <a:off x="1674254" y="3244333"/>
            <a:ext cx="117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2978E-4034-7A4A-8D00-2B2D3BCC732B}"/>
              </a:ext>
            </a:extLst>
          </p:cNvPr>
          <p:cNvSpPr txBox="1"/>
          <p:nvPr/>
        </p:nvSpPr>
        <p:spPr>
          <a:xfrm>
            <a:off x="9602914" y="3244333"/>
            <a:ext cx="141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Treated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7D25CD-8C0C-7C46-9964-1802EB4C2762}"/>
              </a:ext>
            </a:extLst>
          </p:cNvPr>
          <p:cNvSpPr/>
          <p:nvPr/>
        </p:nvSpPr>
        <p:spPr>
          <a:xfrm>
            <a:off x="119300" y="4312503"/>
            <a:ext cx="23806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Transparent Reporting Figure 11: Localization of rubisco determined by confocal microscopy of strain CC-5357, containing a RBCS1-Venus,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visualized by an Olympus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FluoView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1000 Confocal Laser Scanning Microscope.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Scale bar = 2 </a:t>
            </a:r>
            <a:r>
              <a:rPr lang="el-GR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μ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m. 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1013C6-526B-9041-AC8F-A207BAFF94DA}"/>
              </a:ext>
            </a:extLst>
          </p:cNvPr>
          <p:cNvSpPr/>
          <p:nvPr/>
        </p:nvSpPr>
        <p:spPr>
          <a:xfrm>
            <a:off x="3229569" y="3105833"/>
            <a:ext cx="28398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5357-5mMBicarbonate-3-MIP-Yellow-BF.tif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16D3C-7568-7E4A-9D6B-20315F07D063}"/>
              </a:ext>
            </a:extLst>
          </p:cNvPr>
          <p:cNvSpPr txBox="1"/>
          <p:nvPr/>
        </p:nvSpPr>
        <p:spPr>
          <a:xfrm>
            <a:off x="3167108" y="6542220"/>
            <a:ext cx="2950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5357-5mMBicarbonate-4-MIP-Yellow-BF.tif</a:t>
            </a:r>
          </a:p>
        </p:txBody>
      </p:sp>
    </p:spTree>
    <p:extLst>
      <p:ext uri="{BB962C8B-B14F-4D97-AF65-F5344CB8AC3E}">
        <p14:creationId xmlns:p14="http://schemas.microsoft.com/office/powerpoint/2010/main" val="4085459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63D7-B09E-2044-A0E6-EB76B8F81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4313" y="4230549"/>
            <a:ext cx="3763616" cy="76862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Additional TEM images of Chlamydomonas Cells at 6 hours Hyperoxia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E34ECB-C078-DB4B-B23D-7B11B7B0678C}"/>
              </a:ext>
            </a:extLst>
          </p:cNvPr>
          <p:cNvSpPr txBox="1"/>
          <p:nvPr/>
        </p:nvSpPr>
        <p:spPr>
          <a:xfrm>
            <a:off x="2759764" y="2228671"/>
            <a:ext cx="5712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Voluntary Reporting Image Set 12 </a:t>
            </a:r>
          </a:p>
        </p:txBody>
      </p:sp>
    </p:spTree>
    <p:extLst>
      <p:ext uri="{BB962C8B-B14F-4D97-AF65-F5344CB8AC3E}">
        <p14:creationId xmlns:p14="http://schemas.microsoft.com/office/powerpoint/2010/main" val="1560791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D90A4-DECC-1C41-9BCA-8C18F00C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4859"/>
            <a:ext cx="10515600" cy="1325563"/>
          </a:xfrm>
        </p:spPr>
        <p:txBody>
          <a:bodyPr/>
          <a:lstStyle/>
          <a:p>
            <a:r>
              <a:rPr lang="en-US" dirty="0"/>
              <a:t>CC-1009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3D4A4-4AD9-814C-A7D4-794F610B847E}"/>
              </a:ext>
            </a:extLst>
          </p:cNvPr>
          <p:cNvSpPr txBox="1"/>
          <p:nvPr/>
        </p:nvSpPr>
        <p:spPr>
          <a:xfrm>
            <a:off x="838200" y="3429000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(Stable, solid pyrenoids)</a:t>
            </a:r>
          </a:p>
        </p:txBody>
      </p:sp>
    </p:spTree>
    <p:extLst>
      <p:ext uri="{BB962C8B-B14F-4D97-AF65-F5344CB8AC3E}">
        <p14:creationId xmlns:p14="http://schemas.microsoft.com/office/powerpoint/2010/main" val="384539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1E2D5C90-27A7-A34A-84B5-7330010917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5113" y="3344677"/>
            <a:ext cx="2971800" cy="2971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0AC9AB-54DE-EE4F-A2E4-D46312F3EF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9" y="3376082"/>
            <a:ext cx="2971800" cy="3001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141E88-9493-2342-8AFA-1A47FFE991C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1" y="345017"/>
            <a:ext cx="3001818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11983-D608-5044-9532-C434FF39E7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345017"/>
            <a:ext cx="29718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E35B2-4141-0748-9E1D-AF151424DED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3376082"/>
            <a:ext cx="2971800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FB79D-0D80-464D-94BF-235C660AF2A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644" y="364067"/>
            <a:ext cx="2971800" cy="2942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D5B9A-7261-E94B-AA85-609D48B8744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462" y="345017"/>
            <a:ext cx="2971800" cy="297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CF81E-7A34-0342-A977-68B464C2C31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4737" y="3376082"/>
            <a:ext cx="2971800" cy="297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4B3939-76BD-ED4F-9717-0D86E5074F69}"/>
              </a:ext>
            </a:extLst>
          </p:cNvPr>
          <p:cNvSpPr txBox="1"/>
          <p:nvPr/>
        </p:nvSpPr>
        <p:spPr>
          <a:xfrm>
            <a:off x="75591" y="6375401"/>
            <a:ext cx="5977141" cy="46166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1B0F7-A003-A743-B815-133FDA103ECF}"/>
              </a:ext>
            </a:extLst>
          </p:cNvPr>
          <p:cNvSpPr txBox="1"/>
          <p:nvPr/>
        </p:nvSpPr>
        <p:spPr>
          <a:xfrm>
            <a:off x="6122500" y="6362701"/>
            <a:ext cx="5957482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Treatment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2FC4B3-D565-454C-A62E-5E23CED60638}"/>
              </a:ext>
            </a:extLst>
          </p:cNvPr>
          <p:cNvSpPr/>
          <p:nvPr/>
        </p:nvSpPr>
        <p:spPr>
          <a:xfrm>
            <a:off x="87618" y="358633"/>
            <a:ext cx="5960099" cy="596739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B6D2A7-9CE1-E845-8065-013E4FCBF2E8}"/>
              </a:ext>
            </a:extLst>
          </p:cNvPr>
          <p:cNvSpPr/>
          <p:nvPr/>
        </p:nvSpPr>
        <p:spPr>
          <a:xfrm>
            <a:off x="6126017" y="358632"/>
            <a:ext cx="5942159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E6B71-745F-1441-BFF3-EEA448C16506}"/>
              </a:ext>
            </a:extLst>
          </p:cNvPr>
          <p:cNvSpPr txBox="1"/>
          <p:nvPr/>
        </p:nvSpPr>
        <p:spPr>
          <a:xfrm>
            <a:off x="5457748" y="127799"/>
            <a:ext cx="122822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CC-2343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4F2E69-9064-B24F-B615-67FD25FB22ED}"/>
              </a:ext>
            </a:extLst>
          </p:cNvPr>
          <p:cNvSpPr txBox="1"/>
          <p:nvPr/>
        </p:nvSpPr>
        <p:spPr>
          <a:xfrm>
            <a:off x="190052" y="640886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09813E-8580-4247-9D3C-FFD748F3E314}"/>
              </a:ext>
            </a:extLst>
          </p:cNvPr>
          <p:cNvSpPr txBox="1"/>
          <p:nvPr/>
        </p:nvSpPr>
        <p:spPr>
          <a:xfrm>
            <a:off x="6154737" y="640886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AD83CB-BDC5-2945-A1B2-87963C5A7A8A}"/>
              </a:ext>
            </a:extLst>
          </p:cNvPr>
          <p:cNvSpPr/>
          <p:nvPr/>
        </p:nvSpPr>
        <p:spPr>
          <a:xfrm>
            <a:off x="190052" y="510118"/>
            <a:ext cx="2153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2343 Control_h2o2exp_005.jpg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84482-28F2-BC40-B78A-C6FD888757D2}"/>
              </a:ext>
            </a:extLst>
          </p:cNvPr>
          <p:cNvSpPr txBox="1"/>
          <p:nvPr/>
        </p:nvSpPr>
        <p:spPr>
          <a:xfrm>
            <a:off x="312213" y="3566250"/>
            <a:ext cx="2245008" cy="279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2343 Control_h2o2exp_011.jpg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96CD7-1FDD-B74B-BA2B-523A81C02EE0}"/>
              </a:ext>
            </a:extLst>
          </p:cNvPr>
          <p:cNvSpPr txBox="1"/>
          <p:nvPr/>
        </p:nvSpPr>
        <p:spPr>
          <a:xfrm>
            <a:off x="3185979" y="3534104"/>
            <a:ext cx="2775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2343 Control_h2o2exp_031.jpg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B7C3A4-77A8-E044-A82D-F4FE7B6C3BA5}"/>
              </a:ext>
            </a:extLst>
          </p:cNvPr>
          <p:cNvSpPr txBox="1"/>
          <p:nvPr/>
        </p:nvSpPr>
        <p:spPr>
          <a:xfrm>
            <a:off x="3179843" y="345017"/>
            <a:ext cx="2530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2343 Control_h2o2exp_001.jpg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A5CA6-AD39-784D-B014-75256527AE80}"/>
              </a:ext>
            </a:extLst>
          </p:cNvPr>
          <p:cNvSpPr txBox="1"/>
          <p:nvPr/>
        </p:nvSpPr>
        <p:spPr>
          <a:xfrm>
            <a:off x="6764269" y="437350"/>
            <a:ext cx="244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2343 peroxide_005.jpg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574C27-D7ED-8F44-80BD-A8B582A1BE63}"/>
              </a:ext>
            </a:extLst>
          </p:cNvPr>
          <p:cNvSpPr txBox="1"/>
          <p:nvPr/>
        </p:nvSpPr>
        <p:spPr>
          <a:xfrm>
            <a:off x="9407470" y="483516"/>
            <a:ext cx="275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2343 peroxide_021.jpg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964E2E-A150-A746-9936-786CBA60C34C}"/>
              </a:ext>
            </a:extLst>
          </p:cNvPr>
          <p:cNvSpPr txBox="1"/>
          <p:nvPr/>
        </p:nvSpPr>
        <p:spPr>
          <a:xfrm>
            <a:off x="9407470" y="5835019"/>
            <a:ext cx="263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2343 peroxide_025.jpg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C509D7-B20D-1F42-B73C-4FE8C2662D38}"/>
              </a:ext>
            </a:extLst>
          </p:cNvPr>
          <p:cNvSpPr txBox="1"/>
          <p:nvPr/>
        </p:nvSpPr>
        <p:spPr>
          <a:xfrm>
            <a:off x="6129114" y="5947145"/>
            <a:ext cx="247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2343 peroxide_008.jpg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A64DCC-E622-8245-AFD4-BAC02420FCB3}"/>
              </a:ext>
            </a:extLst>
          </p:cNvPr>
          <p:cNvSpPr/>
          <p:nvPr/>
        </p:nvSpPr>
        <p:spPr>
          <a:xfrm>
            <a:off x="4754344" y="2754454"/>
            <a:ext cx="268603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Figure 4: (H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effects) </a:t>
            </a:r>
          </a:p>
        </p:txBody>
      </p:sp>
    </p:spTree>
    <p:extLst>
      <p:ext uri="{BB962C8B-B14F-4D97-AF65-F5344CB8AC3E}">
        <p14:creationId xmlns:p14="http://schemas.microsoft.com/office/powerpoint/2010/main" val="587512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vertebrate, eaten&#10;&#10;Description automatically generated">
            <a:extLst>
              <a:ext uri="{FF2B5EF4-FFF2-40B4-BE49-F238E27FC236}">
                <a16:creationId xmlns:a16="http://schemas.microsoft.com/office/drawing/2014/main" id="{B7DDD727-CC79-D342-916B-8247CC1CA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3" y="-12203"/>
            <a:ext cx="1700784" cy="1700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ED5A0D-AF5F-0A41-B2EE-D14B8D187472}"/>
              </a:ext>
            </a:extLst>
          </p:cNvPr>
          <p:cNvSpPr/>
          <p:nvPr/>
        </p:nvSpPr>
        <p:spPr>
          <a:xfrm>
            <a:off x="124711" y="-1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cc-1009_SA-MAG_X5000_001.jpg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0DC0601-DE31-694E-8C56-2F80700C3B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2" y="-2"/>
            <a:ext cx="1700783" cy="17007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A0BA6F-AA6D-8245-B2D3-C547F3D1E776}"/>
              </a:ext>
            </a:extLst>
          </p:cNvPr>
          <p:cNvSpPr/>
          <p:nvPr/>
        </p:nvSpPr>
        <p:spPr>
          <a:xfrm>
            <a:off x="1825495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cc-1009_SA-MAG_X5000_002.jpg</a:t>
            </a:r>
          </a:p>
        </p:txBody>
      </p:sp>
      <p:pic>
        <p:nvPicPr>
          <p:cNvPr id="11" name="Picture 10" descr="A close up of a cookie&#10;&#10;Description automatically generated with low confidence">
            <a:extLst>
              <a:ext uri="{FF2B5EF4-FFF2-40B4-BE49-F238E27FC236}">
                <a16:creationId xmlns:a16="http://schemas.microsoft.com/office/drawing/2014/main" id="{3F5393CA-F174-E24E-A85F-F272D90E3B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65" y="-4"/>
            <a:ext cx="1700782" cy="17007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4814F8-156C-9E44-A54B-5853AC79CCC7}"/>
              </a:ext>
            </a:extLst>
          </p:cNvPr>
          <p:cNvSpPr/>
          <p:nvPr/>
        </p:nvSpPr>
        <p:spPr>
          <a:xfrm>
            <a:off x="3526275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cc-1009_SA-MAG_X5000_003.jpg</a:t>
            </a:r>
          </a:p>
        </p:txBody>
      </p:sp>
      <p:pic>
        <p:nvPicPr>
          <p:cNvPr id="14" name="Picture 13" descr="A close up of a tire&#10;&#10;Description automatically generated with low confidence">
            <a:extLst>
              <a:ext uri="{FF2B5EF4-FFF2-40B4-BE49-F238E27FC236}">
                <a16:creationId xmlns:a16="http://schemas.microsoft.com/office/drawing/2014/main" id="{25A1A9CB-F97F-C34C-84FA-019B999C2FE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47" y="0"/>
            <a:ext cx="1700782" cy="17007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34B43C-A4DC-8742-8262-A470BCB8BADD}"/>
              </a:ext>
            </a:extLst>
          </p:cNvPr>
          <p:cNvSpPr/>
          <p:nvPr/>
        </p:nvSpPr>
        <p:spPr>
          <a:xfrm>
            <a:off x="5164702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cc-1009_SA-MAG_X5000_004.jpg</a:t>
            </a:r>
          </a:p>
        </p:txBody>
      </p:sp>
      <p:pic>
        <p:nvPicPr>
          <p:cNvPr id="17" name="Picture 16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7FD5CA6D-3D5A-D44F-B201-E3872514D25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877" y="5137"/>
            <a:ext cx="1700781" cy="17007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8FC2016-DB2C-3741-8EBE-E54A43C53238}"/>
              </a:ext>
            </a:extLst>
          </p:cNvPr>
          <p:cNvSpPr/>
          <p:nvPr/>
        </p:nvSpPr>
        <p:spPr>
          <a:xfrm>
            <a:off x="6865481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cc-1009_SA-MAG_X5000_005.jpg</a:t>
            </a:r>
          </a:p>
        </p:txBody>
      </p:sp>
      <p:pic>
        <p:nvPicPr>
          <p:cNvPr id="20" name="Picture 19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3293209E-7F1F-634F-80C9-D9D166E33C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3905" y="0"/>
            <a:ext cx="1700780" cy="17007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1377C63-167C-9F4E-904F-C3F1BE172B79}"/>
              </a:ext>
            </a:extLst>
          </p:cNvPr>
          <p:cNvSpPr/>
          <p:nvPr/>
        </p:nvSpPr>
        <p:spPr>
          <a:xfrm>
            <a:off x="8503905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cc-1009_SA-MAG_X5000_006.jpg</a:t>
            </a:r>
          </a:p>
        </p:txBody>
      </p:sp>
      <p:pic>
        <p:nvPicPr>
          <p:cNvPr id="23" name="Picture 22" descr="A picture containing ground, curb&#10;&#10;Description automatically generated">
            <a:extLst>
              <a:ext uri="{FF2B5EF4-FFF2-40B4-BE49-F238E27FC236}">
                <a16:creationId xmlns:a16="http://schemas.microsoft.com/office/drawing/2014/main" id="{44A21392-ABE6-F74D-8BB6-E70DED28603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681" y="0"/>
            <a:ext cx="1700780" cy="17007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03F7D1C-CE00-1146-AFC3-383BA972CD41}"/>
              </a:ext>
            </a:extLst>
          </p:cNvPr>
          <p:cNvSpPr/>
          <p:nvPr/>
        </p:nvSpPr>
        <p:spPr>
          <a:xfrm>
            <a:off x="10204681" y="0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cc-1009_SA-MAG_X5000_007.jpg</a:t>
            </a: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FEDDC9C1-D5A3-C040-A1F4-E21EE868882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700778"/>
            <a:ext cx="1700780" cy="17007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E4A3C7D-9848-5C41-AF3F-C5393917BB7C}"/>
              </a:ext>
            </a:extLst>
          </p:cNvPr>
          <p:cNvSpPr txBox="1"/>
          <p:nvPr/>
        </p:nvSpPr>
        <p:spPr>
          <a:xfrm>
            <a:off x="-139544" y="1909345"/>
            <a:ext cx="17007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cc-1009_SA-MAG_X5000_008.jpg</a:t>
            </a:r>
          </a:p>
        </p:txBody>
      </p:sp>
      <p:pic>
        <p:nvPicPr>
          <p:cNvPr id="29" name="Picture 28" descr="A close up of a cookie&#10;&#10;Description automatically generated with medium confidence">
            <a:extLst>
              <a:ext uri="{FF2B5EF4-FFF2-40B4-BE49-F238E27FC236}">
                <a16:creationId xmlns:a16="http://schemas.microsoft.com/office/drawing/2014/main" id="{54F09EF2-32D6-704A-944C-445B6FA6DF7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78" y="1700777"/>
            <a:ext cx="1700773" cy="170077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ABDC259-8594-684A-9742-BD927807DE90}"/>
              </a:ext>
            </a:extLst>
          </p:cNvPr>
          <p:cNvSpPr/>
          <p:nvPr/>
        </p:nvSpPr>
        <p:spPr>
          <a:xfrm>
            <a:off x="1763128" y="1700778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cc-1009_SA-MAG_X4000_009.jpg</a:t>
            </a:r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A9E99EBC-0D29-C643-BB8C-F6CDD272C2A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45" y="1700769"/>
            <a:ext cx="1700772" cy="168359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78CFBA3-0F93-444C-8275-2B263663052C}"/>
              </a:ext>
            </a:extLst>
          </p:cNvPr>
          <p:cNvSpPr/>
          <p:nvPr/>
        </p:nvSpPr>
        <p:spPr>
          <a:xfrm>
            <a:off x="3463896" y="1808493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cc-1009_SA-MAG_X4000_010.jpg</a:t>
            </a:r>
          </a:p>
        </p:txBody>
      </p:sp>
      <p:pic>
        <p:nvPicPr>
          <p:cNvPr id="35" name="Picture 34" descr="A close up of a cookie&#10;&#10;Description automatically generated with low confidence">
            <a:extLst>
              <a:ext uri="{FF2B5EF4-FFF2-40B4-BE49-F238E27FC236}">
                <a16:creationId xmlns:a16="http://schemas.microsoft.com/office/drawing/2014/main" id="{A749E2BC-104E-414B-B9B6-89D7BAB6139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13" y="1700768"/>
            <a:ext cx="1683604" cy="170078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ABAB386-8F7B-BE4B-A60A-A64660519F58}"/>
              </a:ext>
            </a:extLst>
          </p:cNvPr>
          <p:cNvSpPr/>
          <p:nvPr/>
        </p:nvSpPr>
        <p:spPr>
          <a:xfrm>
            <a:off x="5209843" y="1693901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cc-1009_SA-MAG_X4000_011.jpg</a:t>
            </a:r>
          </a:p>
        </p:txBody>
      </p:sp>
      <p:pic>
        <p:nvPicPr>
          <p:cNvPr id="38" name="Picture 37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AE7EACE0-454A-8645-ACF3-B410103D8BA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296" y="1698717"/>
            <a:ext cx="1702831" cy="170283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F9A5916-4CD6-3840-B18A-A45CFD6BA63B}"/>
              </a:ext>
            </a:extLst>
          </p:cNvPr>
          <p:cNvSpPr/>
          <p:nvPr/>
        </p:nvSpPr>
        <p:spPr>
          <a:xfrm>
            <a:off x="6893411" y="1720902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cc-1009_SA-MAG_X4000_012.jpg</a:t>
            </a:r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E424A51B-AD77-BE48-8E56-D003DD63F7A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8697" y="1700768"/>
            <a:ext cx="1705596" cy="170559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8467F85-2966-B445-B585-D6915400AC14}"/>
              </a:ext>
            </a:extLst>
          </p:cNvPr>
          <p:cNvSpPr/>
          <p:nvPr/>
        </p:nvSpPr>
        <p:spPr>
          <a:xfrm>
            <a:off x="8531042" y="1720902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cc-1009_SA-MAG_X4000_013.jpg</a:t>
            </a: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A37DC46A-15A2-804F-8D14-8F2E4DD3AAD0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0359" y="1693900"/>
            <a:ext cx="1735099" cy="173509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ECBF512-F492-5F42-AA0E-17E0FF4B2587}"/>
              </a:ext>
            </a:extLst>
          </p:cNvPr>
          <p:cNvSpPr/>
          <p:nvPr/>
        </p:nvSpPr>
        <p:spPr>
          <a:xfrm>
            <a:off x="10348784" y="1703967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cc-1009_SA-MAG_X4000_014.jpg</a:t>
            </a:r>
          </a:p>
        </p:txBody>
      </p:sp>
      <p:pic>
        <p:nvPicPr>
          <p:cNvPr id="51" name="Picture 50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E0A220B5-7C1F-D846-92D3-383AFC2E109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14674"/>
            <a:ext cx="1700778" cy="170077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9D2E35C-75D4-C648-87D1-52FD4607D835}"/>
              </a:ext>
            </a:extLst>
          </p:cNvPr>
          <p:cNvSpPr/>
          <p:nvPr/>
        </p:nvSpPr>
        <p:spPr>
          <a:xfrm>
            <a:off x="62353" y="3439066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cc-1009_SA-MAG_X4000_015.jpg</a:t>
            </a:r>
          </a:p>
        </p:txBody>
      </p:sp>
      <p:pic>
        <p:nvPicPr>
          <p:cNvPr id="54" name="Picture 53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6BC3CB95-5553-E14C-BFB8-5491953DC07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256" y="3414665"/>
            <a:ext cx="1687663" cy="168766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6DB9A23-3A60-114C-BBD4-480FBFEF6A3E}"/>
              </a:ext>
            </a:extLst>
          </p:cNvPr>
          <p:cNvSpPr/>
          <p:nvPr/>
        </p:nvSpPr>
        <p:spPr>
          <a:xfrm>
            <a:off x="1763128" y="4880017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cc-1009_SA-MAG_X4000_016.jpg</a:t>
            </a:r>
          </a:p>
        </p:txBody>
      </p:sp>
      <p:pic>
        <p:nvPicPr>
          <p:cNvPr id="57" name="Picture 56" descr="A picture containing text, ground, outdoor&#10;&#10;Description automatically generated">
            <a:extLst>
              <a:ext uri="{FF2B5EF4-FFF2-40B4-BE49-F238E27FC236}">
                <a16:creationId xmlns:a16="http://schemas.microsoft.com/office/drawing/2014/main" id="{83EF4742-CC30-964E-8EF5-A529212D5012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8764" y="3382309"/>
            <a:ext cx="1700784" cy="170078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1BBC1CA-E185-4E45-A781-681BA35152EB}"/>
              </a:ext>
            </a:extLst>
          </p:cNvPr>
          <p:cNvSpPr txBox="1"/>
          <p:nvPr/>
        </p:nvSpPr>
        <p:spPr>
          <a:xfrm>
            <a:off x="3317135" y="3382306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cc-1009_SA-MAG_X4000_017.jpg</a:t>
            </a:r>
          </a:p>
        </p:txBody>
      </p:sp>
      <p:pic>
        <p:nvPicPr>
          <p:cNvPr id="60" name="Picture 59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38B9192F-7F82-0746-9941-0CF5FEB83D40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857" y="3394669"/>
            <a:ext cx="1700784" cy="170078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EC54B590-73DD-F94C-A1D1-4027C2F387B5}"/>
              </a:ext>
            </a:extLst>
          </p:cNvPr>
          <p:cNvSpPr/>
          <p:nvPr/>
        </p:nvSpPr>
        <p:spPr>
          <a:xfrm>
            <a:off x="5160060" y="3358345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cc-1009_SA-MAG_X4000_018.jpg</a:t>
            </a:r>
          </a:p>
        </p:txBody>
      </p:sp>
      <p:pic>
        <p:nvPicPr>
          <p:cNvPr id="67" name="Picture 66" descr="A picture containing text, ground, outdoor, reptile&#10;&#10;Description automatically generated">
            <a:extLst>
              <a:ext uri="{FF2B5EF4-FFF2-40B4-BE49-F238E27FC236}">
                <a16:creationId xmlns:a16="http://schemas.microsoft.com/office/drawing/2014/main" id="{1DA26979-90BF-7B43-B42B-CA743063C560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641" y="3392617"/>
            <a:ext cx="1700784" cy="170078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48B7B5E-DECB-1348-B471-0A4C787FA73C}"/>
              </a:ext>
            </a:extLst>
          </p:cNvPr>
          <p:cNvSpPr txBox="1"/>
          <p:nvPr/>
        </p:nvSpPr>
        <p:spPr>
          <a:xfrm>
            <a:off x="6865150" y="3573789"/>
            <a:ext cx="1700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cc-1009_SA-MAG_X4000_020.jpg</a:t>
            </a:r>
          </a:p>
        </p:txBody>
      </p:sp>
      <p:pic>
        <p:nvPicPr>
          <p:cNvPr id="70" name="Picture 69" descr="A picture containing text, tableware&#10;&#10;Description automatically generated">
            <a:extLst>
              <a:ext uri="{FF2B5EF4-FFF2-40B4-BE49-F238E27FC236}">
                <a16:creationId xmlns:a16="http://schemas.microsoft.com/office/drawing/2014/main" id="{F608CFB7-9281-804B-BE1E-7D29AB8E04D3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8578" y="3382305"/>
            <a:ext cx="1711095" cy="171109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3BBE061A-3311-0D4C-B720-0E5B23A9F8AD}"/>
              </a:ext>
            </a:extLst>
          </p:cNvPr>
          <p:cNvSpPr txBox="1"/>
          <p:nvPr/>
        </p:nvSpPr>
        <p:spPr>
          <a:xfrm>
            <a:off x="8478404" y="3421669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cc-1009_SA-MAG_X5000_021.jpg</a:t>
            </a:r>
          </a:p>
        </p:txBody>
      </p:sp>
    </p:spTree>
    <p:extLst>
      <p:ext uri="{BB962C8B-B14F-4D97-AF65-F5344CB8AC3E}">
        <p14:creationId xmlns:p14="http://schemas.microsoft.com/office/powerpoint/2010/main" val="7302567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F7B1-0469-2D4B-A6BA-9C4F3BB48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2766218"/>
            <a:ext cx="10515600" cy="1325563"/>
          </a:xfrm>
        </p:spPr>
        <p:txBody>
          <a:bodyPr/>
          <a:lstStyle/>
          <a:p>
            <a:r>
              <a:rPr lang="en-US" dirty="0"/>
              <a:t>CC-2343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0A208F-F683-5D4A-97EB-71285F1158BA}"/>
              </a:ext>
            </a:extLst>
          </p:cNvPr>
          <p:cNvSpPr txBox="1"/>
          <p:nvPr/>
        </p:nvSpPr>
        <p:spPr>
          <a:xfrm>
            <a:off x="719666" y="3722449"/>
            <a:ext cx="297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(Fractured, porous pyrenoids)</a:t>
            </a:r>
          </a:p>
        </p:txBody>
      </p:sp>
    </p:spTree>
    <p:extLst>
      <p:ext uri="{BB962C8B-B14F-4D97-AF65-F5344CB8AC3E}">
        <p14:creationId xmlns:p14="http://schemas.microsoft.com/office/powerpoint/2010/main" val="1022498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hole, chocolate&#10;&#10;Description automatically generated">
            <a:extLst>
              <a:ext uri="{FF2B5EF4-FFF2-40B4-BE49-F238E27FC236}">
                <a16:creationId xmlns:a16="http://schemas.microsoft.com/office/drawing/2014/main" id="{8E5EFBB5-69E5-1B42-BBAF-CA305BE57A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0463" y="12242"/>
            <a:ext cx="1700784" cy="1700784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EDA9F65-D08C-A94E-B6B6-0493F2CAE8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8" y="0"/>
            <a:ext cx="1718139" cy="1700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DA49B4-3DF7-EB45-AC89-5023DCDE754C}"/>
              </a:ext>
            </a:extLst>
          </p:cNvPr>
          <p:cNvSpPr/>
          <p:nvPr/>
        </p:nvSpPr>
        <p:spPr>
          <a:xfrm>
            <a:off x="-1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CC_2343_SA-MAG_X4000_001.jpg</a:t>
            </a:r>
          </a:p>
        </p:txBody>
      </p:sp>
      <p:pic>
        <p:nvPicPr>
          <p:cNvPr id="8" name="Picture 7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D105F85F-1FE9-334A-9FBF-8062C30DC5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136" y="-1"/>
            <a:ext cx="1700784" cy="1700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9B69E2-A52E-9F40-AA4E-05415FEE7165}"/>
              </a:ext>
            </a:extLst>
          </p:cNvPr>
          <p:cNvSpPr txBox="1"/>
          <p:nvPr/>
        </p:nvSpPr>
        <p:spPr>
          <a:xfrm>
            <a:off x="1744135" y="-2"/>
            <a:ext cx="19981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CC_2343_SA-MAG_X4000_002.jpg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1150CCE-26AC-E24F-9F38-2B5F3AD56B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098" y="0"/>
            <a:ext cx="1700784" cy="1700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D552C-6402-4343-94B8-A70D5F574FF1}"/>
              </a:ext>
            </a:extLst>
          </p:cNvPr>
          <p:cNvSpPr/>
          <p:nvPr/>
        </p:nvSpPr>
        <p:spPr>
          <a:xfrm>
            <a:off x="3615867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CC_2343_SA-MAG_X4000_003.jpg</a:t>
            </a:r>
          </a:p>
        </p:txBody>
      </p:sp>
      <p:pic>
        <p:nvPicPr>
          <p:cNvPr id="14" name="Picture 13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4AF1113C-F73F-5744-AE6A-C84CC3E7057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6061" y="1"/>
            <a:ext cx="1700784" cy="17007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B1662-1F7C-C249-A671-D0514BAE82FE}"/>
              </a:ext>
            </a:extLst>
          </p:cNvPr>
          <p:cNvSpPr/>
          <p:nvPr/>
        </p:nvSpPr>
        <p:spPr>
          <a:xfrm>
            <a:off x="5227577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CC_2343_SA-MAG_X4000_004.jpg</a:t>
            </a:r>
          </a:p>
        </p:txBody>
      </p:sp>
      <p:pic>
        <p:nvPicPr>
          <p:cNvPr id="17" name="Picture 16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5EFCB941-70D3-D540-AD71-EE32A6CDD35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540" y="1429"/>
            <a:ext cx="1700784" cy="1700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43DCCC-28C8-9E4A-BD01-63312987A639}"/>
              </a:ext>
            </a:extLst>
          </p:cNvPr>
          <p:cNvSpPr/>
          <p:nvPr/>
        </p:nvSpPr>
        <p:spPr>
          <a:xfrm>
            <a:off x="6948540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CC_2343_SA-MAG_X4000_005.jpg</a:t>
            </a:r>
          </a:p>
        </p:txBody>
      </p:sp>
      <p:pic>
        <p:nvPicPr>
          <p:cNvPr id="20" name="Picture 19" descr="A picture containing ground&#10;&#10;Description automatically generated">
            <a:extLst>
              <a:ext uri="{FF2B5EF4-FFF2-40B4-BE49-F238E27FC236}">
                <a16:creationId xmlns:a16="http://schemas.microsoft.com/office/drawing/2014/main" id="{5F51AABD-5F84-264B-A5E6-C8D5A50E5B1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9502" y="-4"/>
            <a:ext cx="1700783" cy="17007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281304A-2B9E-974D-8EBA-23ECD6D57EF6}"/>
              </a:ext>
            </a:extLst>
          </p:cNvPr>
          <p:cNvSpPr/>
          <p:nvPr/>
        </p:nvSpPr>
        <p:spPr>
          <a:xfrm>
            <a:off x="8669502" y="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CC_2343_SA-MAG_X4000_006.jpg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61C24E-8C6C-4A4C-9C5E-90065C4FA9F3}"/>
              </a:ext>
            </a:extLst>
          </p:cNvPr>
          <p:cNvSpPr/>
          <p:nvPr/>
        </p:nvSpPr>
        <p:spPr>
          <a:xfrm>
            <a:off x="10466916" y="12242"/>
            <a:ext cx="14654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CC_2343_SA-MAG_X4000_007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46F13A-CE82-0342-A2E1-818A3675321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000" y="1700778"/>
            <a:ext cx="1728221" cy="172822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535F01-F25B-6A4F-9850-A934B1571507}"/>
              </a:ext>
            </a:extLst>
          </p:cNvPr>
          <p:cNvSpPr/>
          <p:nvPr/>
        </p:nvSpPr>
        <p:spPr>
          <a:xfrm>
            <a:off x="33063" y="1700778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CC_2343_SA-MAG_X4000_008.jpg</a:t>
            </a:r>
          </a:p>
        </p:txBody>
      </p:sp>
      <p:pic>
        <p:nvPicPr>
          <p:cNvPr id="29" name="Picture 28" descr="A picture containing text, white, black, old&#10;&#10;Description automatically generated">
            <a:extLst>
              <a:ext uri="{FF2B5EF4-FFF2-40B4-BE49-F238E27FC236}">
                <a16:creationId xmlns:a16="http://schemas.microsoft.com/office/drawing/2014/main" id="{FABE0056-E74A-7E40-B5DF-5AE59042529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283" y="1713025"/>
            <a:ext cx="1700783" cy="17007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B0A7E08-14C9-7D42-8AC7-3274D2CF54E1}"/>
              </a:ext>
            </a:extLst>
          </p:cNvPr>
          <p:cNvSpPr txBox="1"/>
          <p:nvPr/>
        </p:nvSpPr>
        <p:spPr>
          <a:xfrm>
            <a:off x="1735672" y="1713024"/>
            <a:ext cx="1989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CC_2343_SA-MAG_X4000_009.jpg</a:t>
            </a:r>
          </a:p>
        </p:txBody>
      </p:sp>
      <p:pic>
        <p:nvPicPr>
          <p:cNvPr id="32" name="Picture 31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9AB2FC27-B83F-E048-967F-8536346C57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066" y="1713024"/>
            <a:ext cx="1692366" cy="16923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13202E-36D0-924E-A404-A8B647E257FD}"/>
              </a:ext>
            </a:extLst>
          </p:cNvPr>
          <p:cNvSpPr txBox="1"/>
          <p:nvPr/>
        </p:nvSpPr>
        <p:spPr>
          <a:xfrm>
            <a:off x="3444920" y="1725264"/>
            <a:ext cx="16923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CC_2343_SA-MAG_X4000_010.jpg</a:t>
            </a:r>
          </a:p>
        </p:txBody>
      </p:sp>
      <p:pic>
        <p:nvPicPr>
          <p:cNvPr id="35" name="Picture 34" descr="A picture containing text, ground, metalware, outdoor object&#10;&#10;Description automatically generated">
            <a:extLst>
              <a:ext uri="{FF2B5EF4-FFF2-40B4-BE49-F238E27FC236}">
                <a16:creationId xmlns:a16="http://schemas.microsoft.com/office/drawing/2014/main" id="{9575429A-7439-C842-A4B1-FBB3B923C5C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904" y="1666645"/>
            <a:ext cx="1692366" cy="16923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F77E19D-E66E-724D-BF46-0D31AD6034DA}"/>
              </a:ext>
            </a:extLst>
          </p:cNvPr>
          <p:cNvSpPr/>
          <p:nvPr/>
        </p:nvSpPr>
        <p:spPr>
          <a:xfrm>
            <a:off x="5145703" y="1725264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CC_2343_SA-MAG_X4000_011.jpg</a:t>
            </a:r>
          </a:p>
        </p:txBody>
      </p:sp>
      <p:pic>
        <p:nvPicPr>
          <p:cNvPr id="38" name="Picture 37" descr="A picture containing ground&#10;&#10;Description automatically generated">
            <a:extLst>
              <a:ext uri="{FF2B5EF4-FFF2-40B4-BE49-F238E27FC236}">
                <a16:creationId xmlns:a16="http://schemas.microsoft.com/office/drawing/2014/main" id="{5A0231C4-684A-F849-9AFE-79CE520D1E2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038" y="1698739"/>
            <a:ext cx="1692365" cy="169236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F50A519-81EF-F74D-81C9-01242147FC80}"/>
              </a:ext>
            </a:extLst>
          </p:cNvPr>
          <p:cNvSpPr/>
          <p:nvPr/>
        </p:nvSpPr>
        <p:spPr>
          <a:xfrm>
            <a:off x="6990056" y="1690444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CC_2343_SA-MAG_X4000_012.jpg</a:t>
            </a:r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8D96667C-9AAC-2B4C-A9FF-EFE4D1F7C34E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16" y="1698738"/>
            <a:ext cx="1706652" cy="170665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676BDB2-F5EA-BF48-A209-94995747A3D8}"/>
              </a:ext>
            </a:extLst>
          </p:cNvPr>
          <p:cNvSpPr/>
          <p:nvPr/>
        </p:nvSpPr>
        <p:spPr>
          <a:xfrm>
            <a:off x="8699666" y="1700778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CC_2343_SA-MAG_X4000_013.jpg</a:t>
            </a: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8B5BD9BA-2F6C-514D-B402-AE14EF74BD82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0800" y="1713024"/>
            <a:ext cx="1683605" cy="170078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3326988-2FB9-F546-ABC6-2FC17CBD5906}"/>
              </a:ext>
            </a:extLst>
          </p:cNvPr>
          <p:cNvSpPr/>
          <p:nvPr/>
        </p:nvSpPr>
        <p:spPr>
          <a:xfrm>
            <a:off x="10412445" y="1666645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CC_2343_SA-MAG_X4000_014.jpg</a:t>
            </a:r>
          </a:p>
        </p:txBody>
      </p:sp>
      <p:pic>
        <p:nvPicPr>
          <p:cNvPr id="47" name="Picture 46" descr="A picture containing ground, invertebrate, black, echinoderm&#10;&#10;Description automatically generated">
            <a:extLst>
              <a:ext uri="{FF2B5EF4-FFF2-40B4-BE49-F238E27FC236}">
                <a16:creationId xmlns:a16="http://schemas.microsoft.com/office/drawing/2014/main" id="{1BBD87C3-E16F-B54E-9B20-8CD332499201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383" y="3441239"/>
            <a:ext cx="1700784" cy="170078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65F1618-061D-2E44-A6DE-C9425107BA23}"/>
              </a:ext>
            </a:extLst>
          </p:cNvPr>
          <p:cNvSpPr/>
          <p:nvPr/>
        </p:nvSpPr>
        <p:spPr>
          <a:xfrm>
            <a:off x="-26000" y="3446289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CC_2343_SA-MAG_X4000_015.jpg</a:t>
            </a:r>
          </a:p>
        </p:txBody>
      </p:sp>
      <p:pic>
        <p:nvPicPr>
          <p:cNvPr id="50" name="Picture 49" descr="A picture containing black&#10;&#10;Description automatically generated">
            <a:extLst>
              <a:ext uri="{FF2B5EF4-FFF2-40B4-BE49-F238E27FC236}">
                <a16:creationId xmlns:a16="http://schemas.microsoft.com/office/drawing/2014/main" id="{AD84A7A3-511E-A843-9EA4-43A63F4918AA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9710" y="3441238"/>
            <a:ext cx="1700783" cy="170078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70AB703-C8D8-B642-9E75-6A07CF9D979B}"/>
              </a:ext>
            </a:extLst>
          </p:cNvPr>
          <p:cNvSpPr txBox="1"/>
          <p:nvPr/>
        </p:nvSpPr>
        <p:spPr>
          <a:xfrm>
            <a:off x="1781405" y="3413808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CC_2343_SA-MAG_X4000_016.jpg</a:t>
            </a:r>
          </a:p>
        </p:txBody>
      </p:sp>
      <p:pic>
        <p:nvPicPr>
          <p:cNvPr id="53" name="Picture 52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ACBB9BB4-C920-2746-8E20-B334081AC361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687" y="3426047"/>
            <a:ext cx="1692366" cy="169236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04DA2FD-C809-9C49-9491-536D9E96A326}"/>
              </a:ext>
            </a:extLst>
          </p:cNvPr>
          <p:cNvSpPr/>
          <p:nvPr/>
        </p:nvSpPr>
        <p:spPr>
          <a:xfrm>
            <a:off x="3378402" y="3446289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CC_2343_SA-MAG_X4000_017.jpg</a:t>
            </a:r>
          </a:p>
        </p:txBody>
      </p:sp>
      <p:pic>
        <p:nvPicPr>
          <p:cNvPr id="56" name="Picture 55" descr="A picture containing text, chocolate, old&#10;&#10;Description automatically generated">
            <a:extLst>
              <a:ext uri="{FF2B5EF4-FFF2-40B4-BE49-F238E27FC236}">
                <a16:creationId xmlns:a16="http://schemas.microsoft.com/office/drawing/2014/main" id="{D6788150-71B8-6044-9248-D2FFB3B0BBC1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3439" y="3413807"/>
            <a:ext cx="1723405" cy="172340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BC53528-F544-F74D-9C95-72F37A80F0C3}"/>
              </a:ext>
            </a:extLst>
          </p:cNvPr>
          <p:cNvSpPr/>
          <p:nvPr/>
        </p:nvSpPr>
        <p:spPr>
          <a:xfrm>
            <a:off x="5313814" y="3446289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CC_2343_SA-MAG_X4000_018.jpg</a:t>
            </a:r>
          </a:p>
        </p:txBody>
      </p:sp>
      <p:pic>
        <p:nvPicPr>
          <p:cNvPr id="61" name="Picture 60" descr="A picture containing ground, eaten, half, hole&#10;&#10;Description automatically generated">
            <a:extLst>
              <a:ext uri="{FF2B5EF4-FFF2-40B4-BE49-F238E27FC236}">
                <a16:creationId xmlns:a16="http://schemas.microsoft.com/office/drawing/2014/main" id="{B236E3F5-B87F-F844-9308-FB1BC96A8A90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6141" y="3399399"/>
            <a:ext cx="1700784" cy="170078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232FD20-D5B9-2040-9CDE-F5C4D2F059BF}"/>
              </a:ext>
            </a:extLst>
          </p:cNvPr>
          <p:cNvSpPr txBox="1"/>
          <p:nvPr/>
        </p:nvSpPr>
        <p:spPr>
          <a:xfrm>
            <a:off x="6939828" y="3446289"/>
            <a:ext cx="1700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CC_2343_SA-MAG_X4000_021.jpg</a:t>
            </a:r>
          </a:p>
        </p:txBody>
      </p:sp>
      <p:pic>
        <p:nvPicPr>
          <p:cNvPr id="64" name="Picture 63" descr="A picture containing outdoor object, dirty&#10;&#10;Description automatically generated">
            <a:extLst>
              <a:ext uri="{FF2B5EF4-FFF2-40B4-BE49-F238E27FC236}">
                <a16:creationId xmlns:a16="http://schemas.microsoft.com/office/drawing/2014/main" id="{A63204B6-BFF1-EB4F-A0FB-FBD566407BB3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424" y="3407079"/>
            <a:ext cx="1694048" cy="171133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B72AED8-00A3-C643-977A-4F7A476AF05E}"/>
              </a:ext>
            </a:extLst>
          </p:cNvPr>
          <p:cNvSpPr/>
          <p:nvPr/>
        </p:nvSpPr>
        <p:spPr>
          <a:xfrm>
            <a:off x="8752534" y="3446289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CC_2343_SA-MAG_X4000_022.jpg</a:t>
            </a:r>
          </a:p>
        </p:txBody>
      </p:sp>
      <p:pic>
        <p:nvPicPr>
          <p:cNvPr id="67" name="Picture 66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C1C8941A-6817-8248-AA6F-B5D622A26841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640" y="3413807"/>
            <a:ext cx="1715607" cy="169827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5464BED-0894-0C4B-B9D6-323EFBAE9341}"/>
              </a:ext>
            </a:extLst>
          </p:cNvPr>
          <p:cNvSpPr/>
          <p:nvPr/>
        </p:nvSpPr>
        <p:spPr>
          <a:xfrm>
            <a:off x="10476095" y="342877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CC_2343_SA-MAG_X4000_023.jpg</a:t>
            </a:r>
          </a:p>
        </p:txBody>
      </p:sp>
      <p:pic>
        <p:nvPicPr>
          <p:cNvPr id="70" name="Picture 69" descr="A picture containing ground, stone, dirty&#10;&#10;Description automatically generated">
            <a:extLst>
              <a:ext uri="{FF2B5EF4-FFF2-40B4-BE49-F238E27FC236}">
                <a16:creationId xmlns:a16="http://schemas.microsoft.com/office/drawing/2014/main" id="{CA9CBBD9-5CC3-DD41-81A9-2BB24FCF08E1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154263"/>
            <a:ext cx="1700784" cy="170078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3D93196-4F5C-0A49-8FF6-50858CDEAD94}"/>
              </a:ext>
            </a:extLst>
          </p:cNvPr>
          <p:cNvSpPr/>
          <p:nvPr/>
        </p:nvSpPr>
        <p:spPr>
          <a:xfrm>
            <a:off x="117921" y="518162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CC_2343_SA-MAG_X4000_024.jpg</a:t>
            </a:r>
          </a:p>
        </p:txBody>
      </p:sp>
      <p:pic>
        <p:nvPicPr>
          <p:cNvPr id="75" name="Picture 74" descr="A picture containing old, dirty&#10;&#10;Description automatically generated">
            <a:extLst>
              <a:ext uri="{FF2B5EF4-FFF2-40B4-BE49-F238E27FC236}">
                <a16:creationId xmlns:a16="http://schemas.microsoft.com/office/drawing/2014/main" id="{CA54B842-18CD-6C4D-99C5-8B4BB2F6B20A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138" y="5172102"/>
            <a:ext cx="1660264" cy="167720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E9A0D953-B437-6B49-BA04-358677A9C412}"/>
              </a:ext>
            </a:extLst>
          </p:cNvPr>
          <p:cNvSpPr/>
          <p:nvPr/>
        </p:nvSpPr>
        <p:spPr>
          <a:xfrm>
            <a:off x="1744135" y="515741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CC_2343_SA-MAG_X4000_026.jpg</a:t>
            </a:r>
          </a:p>
        </p:txBody>
      </p:sp>
      <p:pic>
        <p:nvPicPr>
          <p:cNvPr id="78" name="Picture 77" descr="A picture containing dirty&#10;&#10;Description automatically generated">
            <a:extLst>
              <a:ext uri="{FF2B5EF4-FFF2-40B4-BE49-F238E27FC236}">
                <a16:creationId xmlns:a16="http://schemas.microsoft.com/office/drawing/2014/main" id="{BDCC9FA7-CD6E-BE4D-81CC-361D024A3764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956" y="5130652"/>
            <a:ext cx="1715186" cy="171518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6161DB3-BFAC-F94D-B99C-8BA36CB637A2}"/>
              </a:ext>
            </a:extLst>
          </p:cNvPr>
          <p:cNvSpPr/>
          <p:nvPr/>
        </p:nvSpPr>
        <p:spPr>
          <a:xfrm>
            <a:off x="3520438" y="5157410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CC_2343_SA-MAG_X6000_027.jpg</a:t>
            </a:r>
          </a:p>
        </p:txBody>
      </p:sp>
      <p:pic>
        <p:nvPicPr>
          <p:cNvPr id="81" name="Picture 80" descr="A picture containing text, ground, dirty&#10;&#10;Description automatically generated">
            <a:extLst>
              <a:ext uri="{FF2B5EF4-FFF2-40B4-BE49-F238E27FC236}">
                <a16:creationId xmlns:a16="http://schemas.microsoft.com/office/drawing/2014/main" id="{3960C2B3-25B3-7147-A7B6-1F88B8964F0F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196" y="5130651"/>
            <a:ext cx="1738033" cy="1738033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CF95E8B-3BE0-984A-A869-32B52D322BA4}"/>
              </a:ext>
            </a:extLst>
          </p:cNvPr>
          <p:cNvSpPr/>
          <p:nvPr/>
        </p:nvSpPr>
        <p:spPr>
          <a:xfrm>
            <a:off x="5145703" y="5171551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CC_2343_SA-MAG_X6000_028.jpg</a:t>
            </a:r>
          </a:p>
        </p:txBody>
      </p:sp>
      <p:pic>
        <p:nvPicPr>
          <p:cNvPr id="84" name="Picture 83" descr="A picture containing text, ground, indoor, old&#10;&#10;Description automatically generated">
            <a:extLst>
              <a:ext uri="{FF2B5EF4-FFF2-40B4-BE49-F238E27FC236}">
                <a16:creationId xmlns:a16="http://schemas.microsoft.com/office/drawing/2014/main" id="{31AD2831-CBB0-AF44-9BE8-5A4FF4E57BA7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1198" y="5088290"/>
            <a:ext cx="1768304" cy="176830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3B4CDFA1-BB29-7F42-8DD9-0BC13B67D550}"/>
              </a:ext>
            </a:extLst>
          </p:cNvPr>
          <p:cNvSpPr/>
          <p:nvPr/>
        </p:nvSpPr>
        <p:spPr>
          <a:xfrm>
            <a:off x="6937582" y="5318227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CC_2343_SA-MAG_X6000_029.jpg</a:t>
            </a:r>
          </a:p>
        </p:txBody>
      </p:sp>
      <p:pic>
        <p:nvPicPr>
          <p:cNvPr id="87" name="Picture 86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D8396C88-ADC1-DD4C-940A-8BC5E41C9CD1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3855" y="5153794"/>
            <a:ext cx="1715607" cy="1715607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57FCC4E-4B13-6A42-8AF8-0D39049CF4DA}"/>
              </a:ext>
            </a:extLst>
          </p:cNvPr>
          <p:cNvSpPr/>
          <p:nvPr/>
        </p:nvSpPr>
        <p:spPr>
          <a:xfrm>
            <a:off x="8732782" y="5140718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CC_2343_SA-MAG_X4000_030.jpg</a:t>
            </a:r>
          </a:p>
        </p:txBody>
      </p:sp>
      <p:pic>
        <p:nvPicPr>
          <p:cNvPr id="90" name="Picture 89" descr="A picture containing text, wheel&#10;&#10;Description automatically generated">
            <a:extLst>
              <a:ext uri="{FF2B5EF4-FFF2-40B4-BE49-F238E27FC236}">
                <a16:creationId xmlns:a16="http://schemas.microsoft.com/office/drawing/2014/main" id="{5066E740-8CA2-454E-B004-433485DE4747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6762" y="5161272"/>
            <a:ext cx="1684485" cy="1684485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2A469DF-2EC1-1D41-A43E-F9BD3D65D203}"/>
              </a:ext>
            </a:extLst>
          </p:cNvPr>
          <p:cNvSpPr/>
          <p:nvPr/>
        </p:nvSpPr>
        <p:spPr>
          <a:xfrm>
            <a:off x="10530727" y="5174754"/>
            <a:ext cx="16177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CC_2343_SA-MAG_X5000_031.jpg</a:t>
            </a:r>
          </a:p>
        </p:txBody>
      </p:sp>
    </p:spTree>
    <p:extLst>
      <p:ext uri="{BB962C8B-B14F-4D97-AF65-F5344CB8AC3E}">
        <p14:creationId xmlns:p14="http://schemas.microsoft.com/office/powerpoint/2010/main" val="8020087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06980-159C-D546-90DF-0C5AD17D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325"/>
            <a:ext cx="10515600" cy="1325563"/>
          </a:xfrm>
        </p:spPr>
        <p:txBody>
          <a:bodyPr/>
          <a:lstStyle/>
          <a:p>
            <a:r>
              <a:rPr lang="en-US" dirty="0"/>
              <a:t>c1_1</a:t>
            </a:r>
          </a:p>
        </p:txBody>
      </p:sp>
      <p:pic>
        <p:nvPicPr>
          <p:cNvPr id="7" name="Picture 6" descr="A picture containing text, close&#10;&#10;Description automatically generated">
            <a:extLst>
              <a:ext uri="{FF2B5EF4-FFF2-40B4-BE49-F238E27FC236}">
                <a16:creationId xmlns:a16="http://schemas.microsoft.com/office/drawing/2014/main" id="{272E2B6E-A7D5-664F-BC9D-E5F54A485C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16" y="1964266"/>
            <a:ext cx="2161117" cy="21611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F1C0CA-BEEC-124D-9EFE-B5CD78585A79}"/>
              </a:ext>
            </a:extLst>
          </p:cNvPr>
          <p:cNvSpPr/>
          <p:nvPr/>
        </p:nvSpPr>
        <p:spPr>
          <a:xfrm>
            <a:off x="5492144" y="193985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1_1_SA-MAG_X4000_035.jpg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560745E-9DE6-9C4D-84BB-B23EAC7686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6630" y="1918229"/>
            <a:ext cx="2207153" cy="22071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105347-B274-0148-B32E-5CDA72914777}"/>
              </a:ext>
            </a:extLst>
          </p:cNvPr>
          <p:cNvSpPr/>
          <p:nvPr/>
        </p:nvSpPr>
        <p:spPr>
          <a:xfrm>
            <a:off x="8300834" y="196426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1_1_SA-MAG_X6000_037.jpg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C39FF-805F-5F48-A815-F5AA1C1D40F4}"/>
              </a:ext>
            </a:extLst>
          </p:cNvPr>
          <p:cNvSpPr txBox="1"/>
          <p:nvPr/>
        </p:nvSpPr>
        <p:spPr>
          <a:xfrm>
            <a:off x="838200" y="3429000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(Stable, solid pyrenoids)</a:t>
            </a:r>
          </a:p>
        </p:txBody>
      </p:sp>
    </p:spTree>
    <p:extLst>
      <p:ext uri="{BB962C8B-B14F-4D97-AF65-F5344CB8AC3E}">
        <p14:creationId xmlns:p14="http://schemas.microsoft.com/office/powerpoint/2010/main" val="20061974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0E3924E5-A08D-8A4B-9E45-AE9C58E42C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00784" cy="170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685B8-5670-AD46-985B-1B82BB73FD2E}"/>
              </a:ext>
            </a:extLst>
          </p:cNvPr>
          <p:cNvSpPr txBox="1"/>
          <p:nvPr/>
        </p:nvSpPr>
        <p:spPr>
          <a:xfrm>
            <a:off x="62992" y="0"/>
            <a:ext cx="1574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1_1_SA-MAG_X5000_001.jpg</a:t>
            </a:r>
          </a:p>
        </p:txBody>
      </p:sp>
      <p:pic>
        <p:nvPicPr>
          <p:cNvPr id="8" name="Picture 7" descr="A picture containing ground&#10;&#10;Description automatically generated">
            <a:extLst>
              <a:ext uri="{FF2B5EF4-FFF2-40B4-BE49-F238E27FC236}">
                <a16:creationId xmlns:a16="http://schemas.microsoft.com/office/drawing/2014/main" id="{E0B817B4-6F6D-F648-B97D-0EAE6F9C95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4" y="-1"/>
            <a:ext cx="1700784" cy="16828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EF3239-DC92-AC45-9BA4-32D11C6727D4}"/>
              </a:ext>
            </a:extLst>
          </p:cNvPr>
          <p:cNvSpPr/>
          <p:nvPr/>
        </p:nvSpPr>
        <p:spPr>
          <a:xfrm>
            <a:off x="1763776" y="146743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1_1_SA-MAG_X5000_002.jpg</a:t>
            </a:r>
          </a:p>
        </p:txBody>
      </p:sp>
      <p:pic>
        <p:nvPicPr>
          <p:cNvPr id="13" name="Picture 12" descr="A picture containing text, ground, old&#10;&#10;Description automatically generated">
            <a:extLst>
              <a:ext uri="{FF2B5EF4-FFF2-40B4-BE49-F238E27FC236}">
                <a16:creationId xmlns:a16="http://schemas.microsoft.com/office/drawing/2014/main" id="{B982D330-1B81-F94E-9B65-76FEF6570A0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68" y="0"/>
            <a:ext cx="1700784" cy="17007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5040AB-71E7-D647-9977-B2CAA7DBEA98}"/>
              </a:ext>
            </a:extLst>
          </p:cNvPr>
          <p:cNvSpPr/>
          <p:nvPr/>
        </p:nvSpPr>
        <p:spPr>
          <a:xfrm>
            <a:off x="3401568" y="-1790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1_1_SA-MAG_X5000_004.jpg</a:t>
            </a:r>
          </a:p>
        </p:txBody>
      </p:sp>
      <p:pic>
        <p:nvPicPr>
          <p:cNvPr id="16" name="Picture 15" descr="A picture containing white, outdoor object&#10;&#10;Description automatically generated">
            <a:extLst>
              <a:ext uri="{FF2B5EF4-FFF2-40B4-BE49-F238E27FC236}">
                <a16:creationId xmlns:a16="http://schemas.microsoft.com/office/drawing/2014/main" id="{AA453B38-F215-674D-9959-B2665AC34B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52" y="-17905"/>
            <a:ext cx="1700784" cy="17007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AFEC0-9381-094D-AE8F-4F9E9022C8E9}"/>
              </a:ext>
            </a:extLst>
          </p:cNvPr>
          <p:cNvSpPr txBox="1"/>
          <p:nvPr/>
        </p:nvSpPr>
        <p:spPr>
          <a:xfrm>
            <a:off x="5058605" y="16934"/>
            <a:ext cx="1947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1_1_SA-MAG_X5000_005.jpg</a:t>
            </a:r>
          </a:p>
        </p:txBody>
      </p:sp>
      <p:pic>
        <p:nvPicPr>
          <p:cNvPr id="19" name="Picture 18" descr="A picture containing black, chocolate, outdoor object&#10;&#10;Description automatically generated">
            <a:extLst>
              <a:ext uri="{FF2B5EF4-FFF2-40B4-BE49-F238E27FC236}">
                <a16:creationId xmlns:a16="http://schemas.microsoft.com/office/drawing/2014/main" id="{9CFA6B57-D1A9-2646-87DA-26BF9636CEC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0069" y="-17905"/>
            <a:ext cx="1700784" cy="1700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E816DE1-2162-7949-B1E9-80A72DDEFF06}"/>
              </a:ext>
            </a:extLst>
          </p:cNvPr>
          <p:cNvSpPr/>
          <p:nvPr/>
        </p:nvSpPr>
        <p:spPr>
          <a:xfrm>
            <a:off x="6846883" y="14674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1_1_SA-MAG_X5000_006.jpg</a:t>
            </a:r>
          </a:p>
        </p:txBody>
      </p:sp>
      <p:pic>
        <p:nvPicPr>
          <p:cNvPr id="22" name="Picture 21" descr="A picture containing telephone&#10;&#10;Description automatically generated">
            <a:extLst>
              <a:ext uri="{FF2B5EF4-FFF2-40B4-BE49-F238E27FC236}">
                <a16:creationId xmlns:a16="http://schemas.microsoft.com/office/drawing/2014/main" id="{F400BF8A-4666-1E4C-B536-A7B58F78DDB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8096" y="-43306"/>
            <a:ext cx="1700784" cy="17007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922EEE-7B34-254D-AB2F-224E038C0B03}"/>
              </a:ext>
            </a:extLst>
          </p:cNvPr>
          <p:cNvSpPr txBox="1"/>
          <p:nvPr/>
        </p:nvSpPr>
        <p:spPr>
          <a:xfrm>
            <a:off x="8520853" y="1467435"/>
            <a:ext cx="1642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1_1_SA-MAG_X5000_007.jpg</a:t>
            </a:r>
          </a:p>
        </p:txBody>
      </p:sp>
      <p:pic>
        <p:nvPicPr>
          <p:cNvPr id="25" name="Picture 24" descr="A picture containing text, chocolate, toppings&#10;&#10;Description automatically generated">
            <a:extLst>
              <a:ext uri="{FF2B5EF4-FFF2-40B4-BE49-F238E27FC236}">
                <a16:creationId xmlns:a16="http://schemas.microsoft.com/office/drawing/2014/main" id="{B448D3B0-82BE-364D-AB50-C6AFF2A0B20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7696" y="-17906"/>
            <a:ext cx="1682881" cy="1700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945FA-A767-244E-A825-EA1733AD0D37}"/>
              </a:ext>
            </a:extLst>
          </p:cNvPr>
          <p:cNvSpPr/>
          <p:nvPr/>
        </p:nvSpPr>
        <p:spPr>
          <a:xfrm>
            <a:off x="10202202" y="1372413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1_1_SA-MAG_X5000_008.jpg</a:t>
            </a:r>
          </a:p>
        </p:txBody>
      </p:sp>
      <p:pic>
        <p:nvPicPr>
          <p:cNvPr id="28" name="Picture 27" descr="A picture containing doughnut, donut, chocolate, pastry&#10;&#10;Description automatically generated">
            <a:extLst>
              <a:ext uri="{FF2B5EF4-FFF2-40B4-BE49-F238E27FC236}">
                <a16:creationId xmlns:a16="http://schemas.microsoft.com/office/drawing/2014/main" id="{45569943-894F-3C4D-82D5-703CA3AB9FB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" y="1700782"/>
            <a:ext cx="1700784" cy="170078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4B3E0FA-8C93-9F4A-B545-5C9868623AD7}"/>
              </a:ext>
            </a:extLst>
          </p:cNvPr>
          <p:cNvSpPr/>
          <p:nvPr/>
        </p:nvSpPr>
        <p:spPr>
          <a:xfrm>
            <a:off x="68132" y="171868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1_1_SA-MAG_X5000_009.jpg</a:t>
            </a:r>
          </a:p>
        </p:txBody>
      </p:sp>
      <p:pic>
        <p:nvPicPr>
          <p:cNvPr id="31" name="Picture 30" descr="A picture containing ground, doughnut&#10;&#10;Description automatically generated">
            <a:extLst>
              <a:ext uri="{FF2B5EF4-FFF2-40B4-BE49-F238E27FC236}">
                <a16:creationId xmlns:a16="http://schemas.microsoft.com/office/drawing/2014/main" id="{6BF56DC1-BDAD-7947-808D-1592CFA5C09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378" y="1691812"/>
            <a:ext cx="1708783" cy="170878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CC2E44-7DE1-DD4B-A5C9-4D1E2ABED777}"/>
              </a:ext>
            </a:extLst>
          </p:cNvPr>
          <p:cNvSpPr txBox="1"/>
          <p:nvPr/>
        </p:nvSpPr>
        <p:spPr>
          <a:xfrm>
            <a:off x="1673232" y="1877734"/>
            <a:ext cx="2116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1_1_SA-MAG_X5000_010.jpg</a:t>
            </a:r>
          </a:p>
        </p:txBody>
      </p:sp>
      <p:pic>
        <p:nvPicPr>
          <p:cNvPr id="34" name="Picture 33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D6E8885E-C2C0-2C49-BF23-17B524F322D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428" y="1674878"/>
            <a:ext cx="1708782" cy="172696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365C03E-1673-544B-AF57-A0560830037E}"/>
              </a:ext>
            </a:extLst>
          </p:cNvPr>
          <p:cNvSpPr/>
          <p:nvPr/>
        </p:nvSpPr>
        <p:spPr>
          <a:xfrm>
            <a:off x="3540690" y="1699813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1_1_SA-MAG_X5000_011.jpg</a:t>
            </a:r>
          </a:p>
        </p:txBody>
      </p:sp>
      <p:pic>
        <p:nvPicPr>
          <p:cNvPr id="37" name="Picture 36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3C3CA00D-7AAC-9F47-BD21-6B3715C2D7F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945" y="1682878"/>
            <a:ext cx="1700784" cy="170078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F91E8A6-5FA5-7B41-B01C-B5BE493C1B04}"/>
              </a:ext>
            </a:extLst>
          </p:cNvPr>
          <p:cNvSpPr/>
          <p:nvPr/>
        </p:nvSpPr>
        <p:spPr>
          <a:xfrm>
            <a:off x="5235239" y="170191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1_1_SA-MAG_X4000_013.jpg</a:t>
            </a:r>
          </a:p>
        </p:txBody>
      </p:sp>
      <p:pic>
        <p:nvPicPr>
          <p:cNvPr id="40" name="Picture 39" descr="A close up of a tire&#10;&#10;Description automatically generated with low confidence">
            <a:extLst>
              <a:ext uri="{FF2B5EF4-FFF2-40B4-BE49-F238E27FC236}">
                <a16:creationId xmlns:a16="http://schemas.microsoft.com/office/drawing/2014/main" id="{1BA9A3E5-413D-4E4E-9317-6869B75892D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898" y="1682876"/>
            <a:ext cx="1723197" cy="172319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2C13AD0-D62A-2746-AEA0-2062CC79F156}"/>
              </a:ext>
            </a:extLst>
          </p:cNvPr>
          <p:cNvSpPr/>
          <p:nvPr/>
        </p:nvSpPr>
        <p:spPr>
          <a:xfrm>
            <a:off x="6914618" y="168287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1_1_SA-MAG_X4000_014.jpg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97A419-CDD8-514C-A973-0AE8A75DFEEC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457" y="1657478"/>
            <a:ext cx="1744088" cy="174408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F2745B3-37A1-4B4D-BE65-7E293FFE6B59}"/>
              </a:ext>
            </a:extLst>
          </p:cNvPr>
          <p:cNvSpPr/>
          <p:nvPr/>
        </p:nvSpPr>
        <p:spPr>
          <a:xfrm>
            <a:off x="8682260" y="171868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1_1_SA-MAG_X4000_015.jpg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B15DBB4-5D4C-2549-8782-569C0889C982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9793" y="1671873"/>
            <a:ext cx="1700784" cy="170078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187D494-E94A-F946-B8C2-BB3110609111}"/>
              </a:ext>
            </a:extLst>
          </p:cNvPr>
          <p:cNvSpPr/>
          <p:nvPr/>
        </p:nvSpPr>
        <p:spPr>
          <a:xfrm>
            <a:off x="10399596" y="171868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1_1_SA-MAG_X4000_016.jpg</a:t>
            </a:r>
          </a:p>
        </p:txBody>
      </p:sp>
      <p:pic>
        <p:nvPicPr>
          <p:cNvPr id="49" name="Picture 48" descr="A picture containing eaten, dirty&#10;&#10;Description automatically generated">
            <a:extLst>
              <a:ext uri="{FF2B5EF4-FFF2-40B4-BE49-F238E27FC236}">
                <a16:creationId xmlns:a16="http://schemas.microsoft.com/office/drawing/2014/main" id="{7887BA08-11FF-8441-91B1-A625F532FE8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7469"/>
            <a:ext cx="1679378" cy="167937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8D706D5-9147-CE47-B3FC-4ACE0510D391}"/>
              </a:ext>
            </a:extLst>
          </p:cNvPr>
          <p:cNvSpPr/>
          <p:nvPr/>
        </p:nvSpPr>
        <p:spPr>
          <a:xfrm>
            <a:off x="109718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1_1_SA-MAG_X4000_017.jpg</a:t>
            </a:r>
          </a:p>
        </p:txBody>
      </p:sp>
      <p:pic>
        <p:nvPicPr>
          <p:cNvPr id="52" name="Picture 51" descr="A donut with sprinkles on it&#10;&#10;Description automatically generated with medium confidence">
            <a:extLst>
              <a:ext uri="{FF2B5EF4-FFF2-40B4-BE49-F238E27FC236}">
                <a16:creationId xmlns:a16="http://schemas.microsoft.com/office/drawing/2014/main" id="{A028F33B-6D2D-8047-9B13-BCB2D1E592D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378" y="3427469"/>
            <a:ext cx="1674879" cy="167487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FAF90D5-9E63-B144-9F3C-D20D25A53B60}"/>
              </a:ext>
            </a:extLst>
          </p:cNvPr>
          <p:cNvSpPr/>
          <p:nvPr/>
        </p:nvSpPr>
        <p:spPr>
          <a:xfrm>
            <a:off x="1763776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1_1_SA-MAG_X4000_018.jpg</a:t>
            </a:r>
          </a:p>
        </p:txBody>
      </p:sp>
      <p:pic>
        <p:nvPicPr>
          <p:cNvPr id="55" name="Picture 54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DF521C46-AE35-DD4D-8B3A-CFC48CCC979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4257" y="3425530"/>
            <a:ext cx="1704348" cy="170434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53D0670-A22C-684E-8504-9409702D4ED2}"/>
              </a:ext>
            </a:extLst>
          </p:cNvPr>
          <p:cNvSpPr/>
          <p:nvPr/>
        </p:nvSpPr>
        <p:spPr>
          <a:xfrm>
            <a:off x="3401568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1_1_SA-MAG_X4000_019.jpg</a:t>
            </a:r>
          </a:p>
        </p:txBody>
      </p:sp>
      <p:pic>
        <p:nvPicPr>
          <p:cNvPr id="58" name="Picture 57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5ADF35CE-9BE8-7843-B3B5-263E7428337F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426" y="3425530"/>
            <a:ext cx="1676818" cy="1676818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250070D2-8433-1447-BB0D-1C2DF9FE6F0D}"/>
              </a:ext>
            </a:extLst>
          </p:cNvPr>
          <p:cNvSpPr/>
          <p:nvPr/>
        </p:nvSpPr>
        <p:spPr>
          <a:xfrm>
            <a:off x="5186585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1_1_SA-MAG_X4000_021.jpg</a:t>
            </a:r>
          </a:p>
        </p:txBody>
      </p:sp>
      <p:pic>
        <p:nvPicPr>
          <p:cNvPr id="63" name="Picture 62" descr="A picture containing ground&#10;&#10;Description automatically generated">
            <a:extLst>
              <a:ext uri="{FF2B5EF4-FFF2-40B4-BE49-F238E27FC236}">
                <a16:creationId xmlns:a16="http://schemas.microsoft.com/office/drawing/2014/main" id="{73EC3923-A23F-E240-9690-1BD513A436D9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9729" y="3424558"/>
            <a:ext cx="1676818" cy="167681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4CD53A0E-9E4B-F149-A732-7C7AFA1A50C0}"/>
              </a:ext>
            </a:extLst>
          </p:cNvPr>
          <p:cNvSpPr/>
          <p:nvPr/>
        </p:nvSpPr>
        <p:spPr>
          <a:xfrm>
            <a:off x="6846883" y="342953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1_1_SA-MAG_X5000_023.jpg</a:t>
            </a:r>
          </a:p>
        </p:txBody>
      </p:sp>
      <p:pic>
        <p:nvPicPr>
          <p:cNvPr id="66" name="Picture 65" descr="A picture containing ground, dirty&#10;&#10;Description automatically generated">
            <a:extLst>
              <a:ext uri="{FF2B5EF4-FFF2-40B4-BE49-F238E27FC236}">
                <a16:creationId xmlns:a16="http://schemas.microsoft.com/office/drawing/2014/main" id="{7AF283C0-143B-E444-B560-73E627EDA6AF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7097" y="3400594"/>
            <a:ext cx="1700784" cy="1700784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106149E-E380-DA46-900F-53FCF98272DD}"/>
              </a:ext>
            </a:extLst>
          </p:cNvPr>
          <p:cNvSpPr txBox="1"/>
          <p:nvPr/>
        </p:nvSpPr>
        <p:spPr>
          <a:xfrm>
            <a:off x="8554788" y="3456435"/>
            <a:ext cx="16768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1_1_SA-MAG_X4000_024.jpg</a:t>
            </a:r>
          </a:p>
        </p:txBody>
      </p:sp>
      <p:pic>
        <p:nvPicPr>
          <p:cNvPr id="69" name="Picture 68" descr="A picture containing text, ground, dirty&#10;&#10;Description automatically generated">
            <a:extLst>
              <a:ext uri="{FF2B5EF4-FFF2-40B4-BE49-F238E27FC236}">
                <a16:creationId xmlns:a16="http://schemas.microsoft.com/office/drawing/2014/main" id="{D15A54A6-CADD-564E-A8CF-AFE00074BACB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0097" y="3406522"/>
            <a:ext cx="1700784" cy="170078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D59E8F8-9C34-7447-A91F-89D22DFD408B}"/>
              </a:ext>
            </a:extLst>
          </p:cNvPr>
          <p:cNvSpPr/>
          <p:nvPr/>
        </p:nvSpPr>
        <p:spPr>
          <a:xfrm>
            <a:off x="10296935" y="357904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1_1_SA-MAG_X4000_025.jpg</a:t>
            </a:r>
          </a:p>
        </p:txBody>
      </p:sp>
      <p:pic>
        <p:nvPicPr>
          <p:cNvPr id="72" name="Picture 71" descr="A picture containing text&#10;&#10;Description automatically generated">
            <a:extLst>
              <a:ext uri="{FF2B5EF4-FFF2-40B4-BE49-F238E27FC236}">
                <a16:creationId xmlns:a16="http://schemas.microsoft.com/office/drawing/2014/main" id="{0AD1B0A1-A03D-3649-B55A-8C0722884F7D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72" y="5141965"/>
            <a:ext cx="1700784" cy="170078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DA03F4A-4D35-4B43-A3CA-510232463940}"/>
              </a:ext>
            </a:extLst>
          </p:cNvPr>
          <p:cNvSpPr/>
          <p:nvPr/>
        </p:nvSpPr>
        <p:spPr>
          <a:xfrm>
            <a:off x="0" y="527765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1_1_SA-MAG_X4000_026.jpg</a:t>
            </a:r>
          </a:p>
        </p:txBody>
      </p:sp>
      <p:pic>
        <p:nvPicPr>
          <p:cNvPr id="75" name="Picture 74" descr="A picture containing text&#10;&#10;Description automatically generated">
            <a:extLst>
              <a:ext uri="{FF2B5EF4-FFF2-40B4-BE49-F238E27FC236}">
                <a16:creationId xmlns:a16="http://schemas.microsoft.com/office/drawing/2014/main" id="{4F04EE06-833A-9147-9B49-B8F6DA8FD7FA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996" y="5124061"/>
            <a:ext cx="1700784" cy="170078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94466FA8-6331-7D4C-ADE6-B930912E0EAD}"/>
              </a:ext>
            </a:extLst>
          </p:cNvPr>
          <p:cNvSpPr/>
          <p:nvPr/>
        </p:nvSpPr>
        <p:spPr>
          <a:xfrm>
            <a:off x="1778424" y="5235788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1_1_SA-MAG_X4000_027.jpg</a:t>
            </a:r>
          </a:p>
        </p:txBody>
      </p:sp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B98A1A85-92F4-3C4A-B2C3-DEDC96D7572A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331" y="5127516"/>
            <a:ext cx="1697640" cy="169764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EFD287B-F2B8-7A4C-A3CE-9654ACB669D2}"/>
              </a:ext>
            </a:extLst>
          </p:cNvPr>
          <p:cNvSpPr/>
          <p:nvPr/>
        </p:nvSpPr>
        <p:spPr>
          <a:xfrm>
            <a:off x="3438794" y="522892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1_1_SA-MAG_X6000_028.jpg</a:t>
            </a:r>
          </a:p>
        </p:txBody>
      </p:sp>
      <p:pic>
        <p:nvPicPr>
          <p:cNvPr id="81" name="Picture 80" descr="A close up of a car tire&#10;&#10;Description automatically generated with low confidence">
            <a:extLst>
              <a:ext uri="{FF2B5EF4-FFF2-40B4-BE49-F238E27FC236}">
                <a16:creationId xmlns:a16="http://schemas.microsoft.com/office/drawing/2014/main" id="{DE844028-0F86-9044-94C8-7F9428A5D0DC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2853" y="5101375"/>
            <a:ext cx="1736009" cy="173600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CD609ECC-22BA-124D-8CED-DF5CDEA6B590}"/>
              </a:ext>
            </a:extLst>
          </p:cNvPr>
          <p:cNvSpPr/>
          <p:nvPr/>
        </p:nvSpPr>
        <p:spPr>
          <a:xfrm>
            <a:off x="5082771" y="521310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1_1_SA-MAG_X5000_029.jpg</a:t>
            </a:r>
          </a:p>
        </p:txBody>
      </p:sp>
      <p:pic>
        <p:nvPicPr>
          <p:cNvPr id="84" name="Picture 83" descr="A close up of a skull&#10;&#10;Description automatically generated with low confidence">
            <a:extLst>
              <a:ext uri="{FF2B5EF4-FFF2-40B4-BE49-F238E27FC236}">
                <a16:creationId xmlns:a16="http://schemas.microsoft.com/office/drawing/2014/main" id="{D9612C81-04B5-1C4E-9C08-502590ADB0B8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493" y="5114148"/>
            <a:ext cx="1700784" cy="170078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1F49A612-EEBA-914A-82DB-F1906F9E9DC6}"/>
              </a:ext>
            </a:extLst>
          </p:cNvPr>
          <p:cNvSpPr/>
          <p:nvPr/>
        </p:nvSpPr>
        <p:spPr>
          <a:xfrm>
            <a:off x="6832877" y="514196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1_1_SA-MAG_X5000_030.jpg</a:t>
            </a:r>
          </a:p>
        </p:txBody>
      </p:sp>
      <p:pic>
        <p:nvPicPr>
          <p:cNvPr id="87" name="Picture 86" descr="A picture containing chocolate&#10;&#10;Description automatically generated">
            <a:extLst>
              <a:ext uri="{FF2B5EF4-FFF2-40B4-BE49-F238E27FC236}">
                <a16:creationId xmlns:a16="http://schemas.microsoft.com/office/drawing/2014/main" id="{692F8BFE-D3F8-2149-9641-5335EC3AD056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148" y="5109896"/>
            <a:ext cx="1700784" cy="1700784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57719886-57E1-4C43-8EC3-5EDF138C1846}"/>
              </a:ext>
            </a:extLst>
          </p:cNvPr>
          <p:cNvSpPr/>
          <p:nvPr/>
        </p:nvSpPr>
        <p:spPr>
          <a:xfrm>
            <a:off x="8567808" y="514196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1_1_SA-MAG_X5000_031.jpg</a:t>
            </a:r>
          </a:p>
        </p:txBody>
      </p:sp>
      <p:pic>
        <p:nvPicPr>
          <p:cNvPr id="90" name="Picture 89" descr="A close up of a wheel&#10;&#10;Description automatically generated with low confidence">
            <a:extLst>
              <a:ext uri="{FF2B5EF4-FFF2-40B4-BE49-F238E27FC236}">
                <a16:creationId xmlns:a16="http://schemas.microsoft.com/office/drawing/2014/main" id="{49E9E014-11E3-A647-8322-D674AC538B9B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7881" y="5132006"/>
            <a:ext cx="1717112" cy="1717112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BE9AA0BA-C5F7-F94F-A382-114F6E007BEA}"/>
              </a:ext>
            </a:extLst>
          </p:cNvPr>
          <p:cNvSpPr/>
          <p:nvPr/>
        </p:nvSpPr>
        <p:spPr>
          <a:xfrm>
            <a:off x="10137468" y="514100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1_1_SA-MAG_X5000_032.jpg</a:t>
            </a:r>
          </a:p>
        </p:txBody>
      </p:sp>
    </p:spTree>
    <p:extLst>
      <p:ext uri="{BB962C8B-B14F-4D97-AF65-F5344CB8AC3E}">
        <p14:creationId xmlns:p14="http://schemas.microsoft.com/office/powerpoint/2010/main" val="427879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4704-B4EF-1B47-9466-7ECAFBB52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C1_2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F6B1E-FB74-7244-8961-5C81799105B7}"/>
              </a:ext>
            </a:extLst>
          </p:cNvPr>
          <p:cNvSpPr txBox="1"/>
          <p:nvPr/>
        </p:nvSpPr>
        <p:spPr>
          <a:xfrm>
            <a:off x="838200" y="3722449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(Stable, solid pyrenoids)</a:t>
            </a:r>
          </a:p>
        </p:txBody>
      </p:sp>
    </p:spTree>
    <p:extLst>
      <p:ext uri="{BB962C8B-B14F-4D97-AF65-F5344CB8AC3E}">
        <p14:creationId xmlns:p14="http://schemas.microsoft.com/office/powerpoint/2010/main" val="3420260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18BA9AA-4224-CB42-8698-4745DF2D6A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82881" cy="170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6360B-244B-DB45-8401-C3E3D956AD0D}"/>
              </a:ext>
            </a:extLst>
          </p:cNvPr>
          <p:cNvSpPr txBox="1"/>
          <p:nvPr/>
        </p:nvSpPr>
        <p:spPr>
          <a:xfrm>
            <a:off x="0" y="0"/>
            <a:ext cx="113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1_2_SA-MAG_X5000_001.jpg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D14DE1A-CBC0-A542-A34F-1D4FBD1D87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2880" y="-1"/>
            <a:ext cx="1718138" cy="17007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D450CB-CE69-7848-82FC-52077198B6E9}"/>
              </a:ext>
            </a:extLst>
          </p:cNvPr>
          <p:cNvSpPr txBox="1"/>
          <p:nvPr/>
        </p:nvSpPr>
        <p:spPr>
          <a:xfrm>
            <a:off x="1699218" y="8467"/>
            <a:ext cx="1134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1_2_SA-MAG_X4000_002.jpg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D732D86-5CFB-FE46-994D-1EBC7F04AB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422" y="-1"/>
            <a:ext cx="1700784" cy="1700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D22276-B163-E740-BD0B-C6E81878028C}"/>
              </a:ext>
            </a:extLst>
          </p:cNvPr>
          <p:cNvSpPr txBox="1"/>
          <p:nvPr/>
        </p:nvSpPr>
        <p:spPr>
          <a:xfrm>
            <a:off x="3433692" y="8467"/>
            <a:ext cx="1682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1_2_SA-MAG_X6000_003.jpg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3E371E-132E-E047-A84A-465718AF27C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234" y="-1"/>
            <a:ext cx="1682879" cy="17007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A5A758-FAE9-7E4E-A3EE-6E15E2574466}"/>
              </a:ext>
            </a:extLst>
          </p:cNvPr>
          <p:cNvSpPr txBox="1"/>
          <p:nvPr/>
        </p:nvSpPr>
        <p:spPr>
          <a:xfrm>
            <a:off x="5178419" y="8467"/>
            <a:ext cx="4267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1_2_SA-MAG_X6000_004.jpg</a:t>
            </a:r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1C2E2C3-734F-8240-A814-BA88641EBC5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451" y="-1"/>
            <a:ext cx="1700784" cy="1700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03789B-6E51-C44A-86EB-D1B729D2EFE4}"/>
              </a:ext>
            </a:extLst>
          </p:cNvPr>
          <p:cNvSpPr/>
          <p:nvPr/>
        </p:nvSpPr>
        <p:spPr>
          <a:xfrm>
            <a:off x="6783113" y="-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1_2_SA-MAG_X6000_008.jpg</a:t>
            </a:r>
          </a:p>
        </p:txBody>
      </p:sp>
      <p:pic>
        <p:nvPicPr>
          <p:cNvPr id="22" name="Picture 21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CC80B31B-CFB9-1C44-97A9-B9D11163E3E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2329" y="-1"/>
            <a:ext cx="1700784" cy="17007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EBA90A-63B8-2E40-B702-7271D52A4232}"/>
              </a:ext>
            </a:extLst>
          </p:cNvPr>
          <p:cNvSpPr/>
          <p:nvPr/>
        </p:nvSpPr>
        <p:spPr>
          <a:xfrm>
            <a:off x="8465991" y="-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1_2_SA-MAG_X4000_009.jpg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F22EB5-AF2B-FB45-A009-965BCAFB9E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2140" y="-1"/>
            <a:ext cx="1700784" cy="17007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4F22C48-55DD-394E-8596-372F5218E724}"/>
              </a:ext>
            </a:extLst>
          </p:cNvPr>
          <p:cNvSpPr txBox="1"/>
          <p:nvPr/>
        </p:nvSpPr>
        <p:spPr>
          <a:xfrm>
            <a:off x="10148869" y="4632"/>
            <a:ext cx="1700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1_2_SA-MAG_X3000_010.jpg</a:t>
            </a:r>
          </a:p>
        </p:txBody>
      </p:sp>
      <p:pic>
        <p:nvPicPr>
          <p:cNvPr id="28" name="Picture 27" descr="A close up of a cookie&#10;&#10;Description automatically generated with low confidence">
            <a:extLst>
              <a:ext uri="{FF2B5EF4-FFF2-40B4-BE49-F238E27FC236}">
                <a16:creationId xmlns:a16="http://schemas.microsoft.com/office/drawing/2014/main" id="{D8AE269B-E9CF-6C4D-A597-C19D62F9E0B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0781"/>
            <a:ext cx="1700784" cy="17007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C6553C-656C-B44C-81AE-6B0640498DF5}"/>
              </a:ext>
            </a:extLst>
          </p:cNvPr>
          <p:cNvSpPr txBox="1"/>
          <p:nvPr/>
        </p:nvSpPr>
        <p:spPr>
          <a:xfrm>
            <a:off x="0" y="1709248"/>
            <a:ext cx="17007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1_2_SA-MAG_X6000_011.jpg</a:t>
            </a:r>
          </a:p>
        </p:txBody>
      </p: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C902B6BD-198B-B844-AC5F-71A72B9F905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812" y="1709247"/>
            <a:ext cx="1700783" cy="170078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997A68A-B965-0B49-A850-70556F8EC40D}"/>
              </a:ext>
            </a:extLst>
          </p:cNvPr>
          <p:cNvSpPr/>
          <p:nvPr/>
        </p:nvSpPr>
        <p:spPr>
          <a:xfrm>
            <a:off x="1765773" y="1709248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1_2_SA-MAG_X5000_012.jpg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22B3E2FD-00D3-5C4C-94BC-C9DF9075293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232" y="1709246"/>
            <a:ext cx="1700783" cy="17007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9A2BB44-F5CD-614E-9A38-8F0DF90CD2E0}"/>
              </a:ext>
            </a:extLst>
          </p:cNvPr>
          <p:cNvSpPr txBox="1"/>
          <p:nvPr/>
        </p:nvSpPr>
        <p:spPr>
          <a:xfrm>
            <a:off x="3423834" y="1700781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1_2_SA-MAG_X5000_013.jpg</a:t>
            </a:r>
          </a:p>
        </p:txBody>
      </p:sp>
      <p:pic>
        <p:nvPicPr>
          <p:cNvPr id="37" name="Picture 36" descr="A picture containing text&#10;&#10;Description automatically generated">
            <a:extLst>
              <a:ext uri="{FF2B5EF4-FFF2-40B4-BE49-F238E27FC236}">
                <a16:creationId xmlns:a16="http://schemas.microsoft.com/office/drawing/2014/main" id="{03A3DC14-CCDF-1A4A-91EA-E9A84BED4575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706" y="1700781"/>
            <a:ext cx="1700784" cy="17007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3A6C46B-53EE-534A-9713-234766FE55B7}"/>
              </a:ext>
            </a:extLst>
          </p:cNvPr>
          <p:cNvSpPr txBox="1"/>
          <p:nvPr/>
        </p:nvSpPr>
        <p:spPr>
          <a:xfrm>
            <a:off x="5113988" y="1709248"/>
            <a:ext cx="218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1_2_SA-MAG_X4000_014.jpg</a:t>
            </a:r>
          </a:p>
        </p:txBody>
      </p:sp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241CBB37-945D-3940-A773-C355FE7D706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360" y="1700781"/>
            <a:ext cx="1683604" cy="170078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12C4488-37CE-5D4B-A9D6-008CE59A8B65}"/>
              </a:ext>
            </a:extLst>
          </p:cNvPr>
          <p:cNvSpPr txBox="1"/>
          <p:nvPr/>
        </p:nvSpPr>
        <p:spPr>
          <a:xfrm>
            <a:off x="6772584" y="1717713"/>
            <a:ext cx="1700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1_2_SA-MAG_X4000_015.jpg</a:t>
            </a:r>
          </a:p>
        </p:txBody>
      </p:sp>
      <p:pic>
        <p:nvPicPr>
          <p:cNvPr id="43" name="Picture 42" descr="A picture containing text&#10;&#10;Description automatically generated">
            <a:extLst>
              <a:ext uri="{FF2B5EF4-FFF2-40B4-BE49-F238E27FC236}">
                <a16:creationId xmlns:a16="http://schemas.microsoft.com/office/drawing/2014/main" id="{171357A7-811B-1949-8248-682D64F3AE86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6214" y="1692311"/>
            <a:ext cx="1718139" cy="170078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EF292C9-85BD-564B-8403-C8C01EF13DF2}"/>
              </a:ext>
            </a:extLst>
          </p:cNvPr>
          <p:cNvSpPr/>
          <p:nvPr/>
        </p:nvSpPr>
        <p:spPr>
          <a:xfrm>
            <a:off x="8456214" y="171931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1_2_SA-MAG_X4000_016.jpg</a:t>
            </a:r>
          </a:p>
        </p:txBody>
      </p:sp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779A4ADD-A5A7-7245-8A98-11222E09CB6B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397" y="1700781"/>
            <a:ext cx="1692314" cy="169231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49FDB414-D049-9B42-A5B2-4D2AA2FF4020}"/>
              </a:ext>
            </a:extLst>
          </p:cNvPr>
          <p:cNvSpPr/>
          <p:nvPr/>
        </p:nvSpPr>
        <p:spPr>
          <a:xfrm>
            <a:off x="10158936" y="172778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1_2_SA-MAG_X4000_017.jpg</a:t>
            </a:r>
          </a:p>
        </p:txBody>
      </p:sp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E3161D50-4C10-3B4E-8DA8-13EFE43D4698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2" y="3416610"/>
            <a:ext cx="1700782" cy="170078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6035A19-7C72-C44D-A6DA-B88D4A749D7D}"/>
              </a:ext>
            </a:extLst>
          </p:cNvPr>
          <p:cNvSpPr/>
          <p:nvPr/>
        </p:nvSpPr>
        <p:spPr>
          <a:xfrm>
            <a:off x="79753" y="342900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1_2_SA-MAG_X4000_018.jpg</a:t>
            </a:r>
          </a:p>
        </p:txBody>
      </p:sp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B7785F24-8FEC-CE4F-A9FC-57DDA5A816D9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973" y="3416609"/>
            <a:ext cx="1700781" cy="170078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A98871D-EFD9-C24F-9B4D-A5CCD4DA66CE}"/>
              </a:ext>
            </a:extLst>
          </p:cNvPr>
          <p:cNvSpPr/>
          <p:nvPr/>
        </p:nvSpPr>
        <p:spPr>
          <a:xfrm>
            <a:off x="1682880" y="342900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1_2_SA-MAG_X4000_019.jpg</a:t>
            </a:r>
          </a:p>
        </p:txBody>
      </p:sp>
      <p:pic>
        <p:nvPicPr>
          <p:cNvPr id="57" name="Picture 56" descr="A picture containing text&#10;&#10;Description automatically generated">
            <a:extLst>
              <a:ext uri="{FF2B5EF4-FFF2-40B4-BE49-F238E27FC236}">
                <a16:creationId xmlns:a16="http://schemas.microsoft.com/office/drawing/2014/main" id="{C4040C17-2257-794A-ADFF-F3E93C7751E7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8623" y="3406105"/>
            <a:ext cx="1714287" cy="169624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D2D63E9-F45C-AC46-BA5F-501735B5F2B2}"/>
              </a:ext>
            </a:extLst>
          </p:cNvPr>
          <p:cNvSpPr txBox="1"/>
          <p:nvPr/>
        </p:nvSpPr>
        <p:spPr>
          <a:xfrm>
            <a:off x="3485095" y="3429000"/>
            <a:ext cx="2068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1_2_SA-MAG_X6000_020.jpg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CF1FFEA-0789-F345-A0DB-8248D3D05275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234" y="3401562"/>
            <a:ext cx="1700430" cy="170043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0323F94-C041-D94F-80F4-6FA816BC2861}"/>
              </a:ext>
            </a:extLst>
          </p:cNvPr>
          <p:cNvSpPr/>
          <p:nvPr/>
        </p:nvSpPr>
        <p:spPr>
          <a:xfrm>
            <a:off x="5100234" y="341162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1_2_SA-MAG_X5000_021.jpg</a:t>
            </a:r>
          </a:p>
        </p:txBody>
      </p:sp>
      <p:pic>
        <p:nvPicPr>
          <p:cNvPr id="63" name="Picture 62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BB493384-1E43-8F47-A18C-EEFBD73A162A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883" y="3401562"/>
            <a:ext cx="1696242" cy="1696242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FD1219A5-A785-164A-A692-236C12F33EFE}"/>
              </a:ext>
            </a:extLst>
          </p:cNvPr>
          <p:cNvSpPr/>
          <p:nvPr/>
        </p:nvSpPr>
        <p:spPr>
          <a:xfrm>
            <a:off x="6796360" y="342900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1_2_SA-MAG_X5000_022.jpg</a:t>
            </a:r>
          </a:p>
        </p:txBody>
      </p:sp>
      <p:pic>
        <p:nvPicPr>
          <p:cNvPr id="66" name="Picture 65" descr="A picture containing text&#10;&#10;Description automatically generated">
            <a:extLst>
              <a:ext uri="{FF2B5EF4-FFF2-40B4-BE49-F238E27FC236}">
                <a16:creationId xmlns:a16="http://schemas.microsoft.com/office/drawing/2014/main" id="{B308E27C-7891-954F-8A03-8377187A784A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507" y="3393094"/>
            <a:ext cx="1682880" cy="170078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8282EBE-9843-D243-B2D2-F48819BB0344}"/>
              </a:ext>
            </a:extLst>
          </p:cNvPr>
          <p:cNvSpPr txBox="1"/>
          <p:nvPr/>
        </p:nvSpPr>
        <p:spPr>
          <a:xfrm>
            <a:off x="8482506" y="3429000"/>
            <a:ext cx="17004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1_2_SA-MAG_X5000_023.jpg</a:t>
            </a:r>
          </a:p>
        </p:txBody>
      </p:sp>
      <p:pic>
        <p:nvPicPr>
          <p:cNvPr id="69" name="Picture 68" descr="A picture containing text&#10;&#10;Description automatically generated">
            <a:extLst>
              <a:ext uri="{FF2B5EF4-FFF2-40B4-BE49-F238E27FC236}">
                <a16:creationId xmlns:a16="http://schemas.microsoft.com/office/drawing/2014/main" id="{305021BE-B1C6-0C4D-A88E-D86EFBB7A8B7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0610" y="3401562"/>
            <a:ext cx="1692314" cy="169231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0F7349F-1327-4C4E-995C-CBBEA6FFA2ED}"/>
              </a:ext>
            </a:extLst>
          </p:cNvPr>
          <p:cNvSpPr/>
          <p:nvPr/>
        </p:nvSpPr>
        <p:spPr>
          <a:xfrm>
            <a:off x="10247702" y="344361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1_2_SA-MAG_X5000_024.jpg</a:t>
            </a:r>
          </a:p>
        </p:txBody>
      </p:sp>
      <p:pic>
        <p:nvPicPr>
          <p:cNvPr id="72" name="Picture 71" descr="A picture containing text&#10;&#10;Description automatically generated">
            <a:extLst>
              <a:ext uri="{FF2B5EF4-FFF2-40B4-BE49-F238E27FC236}">
                <a16:creationId xmlns:a16="http://schemas.microsoft.com/office/drawing/2014/main" id="{C2B322E1-C11A-724E-9BA1-1798790DE716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59" y="5117390"/>
            <a:ext cx="1700780" cy="170078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678B0AE3-DD17-E540-9C44-51307675C3FC}"/>
              </a:ext>
            </a:extLst>
          </p:cNvPr>
          <p:cNvSpPr/>
          <p:nvPr/>
        </p:nvSpPr>
        <p:spPr>
          <a:xfrm>
            <a:off x="101979" y="507959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1_2_SA-MAG_X5000_025.jpg</a:t>
            </a:r>
          </a:p>
        </p:txBody>
      </p:sp>
      <p:pic>
        <p:nvPicPr>
          <p:cNvPr id="75" name="Picture 74" descr="A picture containing text&#10;&#10;Description automatically generated">
            <a:extLst>
              <a:ext uri="{FF2B5EF4-FFF2-40B4-BE49-F238E27FC236}">
                <a16:creationId xmlns:a16="http://schemas.microsoft.com/office/drawing/2014/main" id="{47A6966D-9B9E-2E40-8AD4-061847CF8386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7189" y="5109071"/>
            <a:ext cx="1747905" cy="174790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D0DEBCE-2816-8F41-8FA5-472ED311F156}"/>
              </a:ext>
            </a:extLst>
          </p:cNvPr>
          <p:cNvSpPr/>
          <p:nvPr/>
        </p:nvSpPr>
        <p:spPr>
          <a:xfrm>
            <a:off x="1745659" y="510718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1_2_SA-MAG_X5000_026.jpg</a:t>
            </a:r>
          </a:p>
        </p:txBody>
      </p:sp>
      <p:pic>
        <p:nvPicPr>
          <p:cNvPr id="78" name="Picture 77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CB4C13AA-D6C2-3F4D-9CD6-8952D7F661FD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833" y="5109070"/>
            <a:ext cx="1754585" cy="1754585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08707CE9-D3CD-CB43-B252-1A38F9AA99F8}"/>
              </a:ext>
            </a:extLst>
          </p:cNvPr>
          <p:cNvSpPr/>
          <p:nvPr/>
        </p:nvSpPr>
        <p:spPr>
          <a:xfrm>
            <a:off x="3433692" y="512524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1_2_SA-MAG_X5000_027.jpg</a:t>
            </a:r>
          </a:p>
        </p:txBody>
      </p:sp>
    </p:spTree>
    <p:extLst>
      <p:ext uri="{BB962C8B-B14F-4D97-AF65-F5344CB8AC3E}">
        <p14:creationId xmlns:p14="http://schemas.microsoft.com/office/powerpoint/2010/main" val="3975758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4274-480C-A144-B3B3-3B0434C9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c1_3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BE3F1-0505-B648-B29A-89FA93EF9668}"/>
              </a:ext>
            </a:extLst>
          </p:cNvPr>
          <p:cNvSpPr txBox="1"/>
          <p:nvPr/>
        </p:nvSpPr>
        <p:spPr>
          <a:xfrm>
            <a:off x="838200" y="3722449"/>
            <a:ext cx="297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(Fractured, porous pyrenoids)</a:t>
            </a:r>
          </a:p>
        </p:txBody>
      </p:sp>
    </p:spTree>
    <p:extLst>
      <p:ext uri="{BB962C8B-B14F-4D97-AF65-F5344CB8AC3E}">
        <p14:creationId xmlns:p14="http://schemas.microsoft.com/office/powerpoint/2010/main" val="3017902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AE85C60-EEED-9943-A84E-E3D874F503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"/>
            <a:ext cx="1700784" cy="1700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FEB86-EA17-1248-B58A-00FC1B6BA5B0}"/>
              </a:ext>
            </a:extLst>
          </p:cNvPr>
          <p:cNvSpPr txBox="1"/>
          <p:nvPr/>
        </p:nvSpPr>
        <p:spPr>
          <a:xfrm>
            <a:off x="0" y="0"/>
            <a:ext cx="218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1_3_SA-MAG_X5000_001.jpg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17EAC24-FBDF-514F-86C0-4E58627E36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3" y="-2"/>
            <a:ext cx="1718877" cy="1700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387A6D-C9BE-DA44-B019-56ED55D7AF7D}"/>
              </a:ext>
            </a:extLst>
          </p:cNvPr>
          <p:cNvSpPr txBox="1"/>
          <p:nvPr/>
        </p:nvSpPr>
        <p:spPr>
          <a:xfrm>
            <a:off x="1700783" y="-3"/>
            <a:ext cx="2082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1_3_SA-MAG_X5000_002.jpg</a:t>
            </a:r>
          </a:p>
        </p:txBody>
      </p:sp>
      <p:pic>
        <p:nvPicPr>
          <p:cNvPr id="11" name="Picture 10" descr="A picture containing ground&#10;&#10;Description automatically generated">
            <a:extLst>
              <a:ext uri="{FF2B5EF4-FFF2-40B4-BE49-F238E27FC236}">
                <a16:creationId xmlns:a16="http://schemas.microsoft.com/office/drawing/2014/main" id="{6B59B79F-F347-5F45-AC16-906DC7C99B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659" y="-6"/>
            <a:ext cx="1700783" cy="1682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1C411-7C93-264F-88DE-6CA0C03D1C6C}"/>
              </a:ext>
            </a:extLst>
          </p:cNvPr>
          <p:cNvSpPr txBox="1"/>
          <p:nvPr/>
        </p:nvSpPr>
        <p:spPr>
          <a:xfrm>
            <a:off x="3377469" y="0"/>
            <a:ext cx="218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1_3_SA-MAG_X5000_003.jpg</a:t>
            </a:r>
          </a:p>
        </p:txBody>
      </p:sp>
      <p:pic>
        <p:nvPicPr>
          <p:cNvPr id="14" name="Picture 13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85F5B8E4-B9A6-5B47-BB26-E4DA3834F95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441" y="-17915"/>
            <a:ext cx="1700783" cy="17007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FCE360-EC84-9140-A1A8-3A5B14E92DEA}"/>
              </a:ext>
            </a:extLst>
          </p:cNvPr>
          <p:cNvSpPr txBox="1"/>
          <p:nvPr/>
        </p:nvSpPr>
        <p:spPr>
          <a:xfrm>
            <a:off x="5162632" y="-6"/>
            <a:ext cx="1700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1_3_SA-MAG_X5000_004.jpg</a:t>
            </a:r>
          </a:p>
        </p:txBody>
      </p:sp>
      <p:pic>
        <p:nvPicPr>
          <p:cNvPr id="17" name="Picture 1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EEA2C04-C03D-2543-BB1E-E69F029F46A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223" y="-17921"/>
            <a:ext cx="1700784" cy="1700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7AA834-2CAB-0043-8897-9ABF7D6A14D9}"/>
              </a:ext>
            </a:extLst>
          </p:cNvPr>
          <p:cNvSpPr txBox="1"/>
          <p:nvPr/>
        </p:nvSpPr>
        <p:spPr>
          <a:xfrm>
            <a:off x="6754938" y="0"/>
            <a:ext cx="2082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1_3_SA-MAG_X5000_005.jpg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398C5AD9-2F56-024A-8719-47F993E7AB5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004" y="-17922"/>
            <a:ext cx="1700783" cy="17007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C8C3A9-02E2-644C-B277-6D3AA4028738}"/>
              </a:ext>
            </a:extLst>
          </p:cNvPr>
          <p:cNvSpPr/>
          <p:nvPr/>
        </p:nvSpPr>
        <p:spPr>
          <a:xfrm>
            <a:off x="8522004" y="1792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1_3_SA-MAG_X5000_006.jpg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C48B2AD8-7103-1C4E-AD3D-D00E594FBCD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3948" y="-17922"/>
            <a:ext cx="1718875" cy="17007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159C63-6606-C94D-AE9A-A279F9391EB4}"/>
              </a:ext>
            </a:extLst>
          </p:cNvPr>
          <p:cNvSpPr txBox="1"/>
          <p:nvPr/>
        </p:nvSpPr>
        <p:spPr>
          <a:xfrm>
            <a:off x="10240882" y="26388"/>
            <a:ext cx="1785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1_3_SA-MAG_X5000_007.jpg</a:t>
            </a: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50027280-391C-4B40-8161-518B5087313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709248"/>
            <a:ext cx="1700783" cy="170078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5F9B80E-61D1-ED47-B9D6-831F2DB06DBD}"/>
              </a:ext>
            </a:extLst>
          </p:cNvPr>
          <p:cNvSpPr txBox="1"/>
          <p:nvPr/>
        </p:nvSpPr>
        <p:spPr>
          <a:xfrm>
            <a:off x="0" y="1717714"/>
            <a:ext cx="218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1_3_SA-MAG_X5000_008.jpg</a:t>
            </a:r>
          </a:p>
        </p:txBody>
      </p:sp>
      <p:pic>
        <p:nvPicPr>
          <p:cNvPr id="29" name="Picture 28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AF2F2821-03BF-034C-9E36-15178DF4BF4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1" y="1709247"/>
            <a:ext cx="1676687" cy="16945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31570E-909A-AF41-9454-ECBADC81B692}"/>
              </a:ext>
            </a:extLst>
          </p:cNvPr>
          <p:cNvSpPr txBox="1"/>
          <p:nvPr/>
        </p:nvSpPr>
        <p:spPr>
          <a:xfrm>
            <a:off x="1700780" y="1726178"/>
            <a:ext cx="2150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1_3_SA-MAG_X5000_009.jpg</a:t>
            </a:r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08033ACD-A391-4F44-A6DA-F1CDACCA753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218" y="1683844"/>
            <a:ext cx="1682881" cy="17007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B63710B-956E-3547-BEE8-42B9ED0CBA91}"/>
              </a:ext>
            </a:extLst>
          </p:cNvPr>
          <p:cNvSpPr txBox="1"/>
          <p:nvPr/>
        </p:nvSpPr>
        <p:spPr>
          <a:xfrm>
            <a:off x="3371352" y="1726178"/>
            <a:ext cx="2082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1_3_SA-MAG_X5000_010.jpg</a:t>
            </a:r>
          </a:p>
        </p:txBody>
      </p:sp>
      <p:pic>
        <p:nvPicPr>
          <p:cNvPr id="35" name="Picture 34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203C3ED5-A73B-5547-9B1B-637F666BE7E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260" y="1682860"/>
            <a:ext cx="1700782" cy="17007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A1128D7-2BA8-7F4D-8CA0-270B6584A7DF}"/>
              </a:ext>
            </a:extLst>
          </p:cNvPr>
          <p:cNvSpPr txBox="1"/>
          <p:nvPr/>
        </p:nvSpPr>
        <p:spPr>
          <a:xfrm>
            <a:off x="5066590" y="1743108"/>
            <a:ext cx="16233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1_3_SA-MAG_X5000_011.jpg</a:t>
            </a:r>
          </a:p>
        </p:txBody>
      </p:sp>
      <p:pic>
        <p:nvPicPr>
          <p:cNvPr id="38" name="Picture 37" descr="A close up of a skull&#10;&#10;Description automatically generated with low confidence">
            <a:extLst>
              <a:ext uri="{FF2B5EF4-FFF2-40B4-BE49-F238E27FC236}">
                <a16:creationId xmlns:a16="http://schemas.microsoft.com/office/drawing/2014/main" id="{CC6CFA5E-2175-3C47-998A-882A526A2E5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2764" y="1682860"/>
            <a:ext cx="1700784" cy="17007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F0430D2-B56B-A940-B86A-DFD2635A0CB2}"/>
              </a:ext>
            </a:extLst>
          </p:cNvPr>
          <p:cNvSpPr txBox="1"/>
          <p:nvPr/>
        </p:nvSpPr>
        <p:spPr>
          <a:xfrm>
            <a:off x="6863415" y="1760045"/>
            <a:ext cx="16933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1_3_SA-MAG_X5000_012.jpg</a:t>
            </a:r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58588595-2052-5B4E-AF13-71F0C6A49899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122" y="1682860"/>
            <a:ext cx="1700782" cy="170078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832AA07-3CFA-A143-A799-A49DD91D4FFF}"/>
              </a:ext>
            </a:extLst>
          </p:cNvPr>
          <p:cNvSpPr/>
          <p:nvPr/>
        </p:nvSpPr>
        <p:spPr>
          <a:xfrm>
            <a:off x="8469940" y="1736248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1_3_SA-MAG_X5000_013.jpg</a:t>
            </a:r>
          </a:p>
        </p:txBody>
      </p:sp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18BA0EAC-986C-F34D-A431-0F23611D1C6F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182" y="1676059"/>
            <a:ext cx="1700781" cy="171887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154BBB2-D976-0F4B-BA7F-1A4376BE879A}"/>
              </a:ext>
            </a:extLst>
          </p:cNvPr>
          <p:cNvSpPr/>
          <p:nvPr/>
        </p:nvSpPr>
        <p:spPr>
          <a:xfrm>
            <a:off x="10250339" y="1736248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1_3_SA-MAG_X6000_014.jpg</a:t>
            </a:r>
          </a:p>
        </p:txBody>
      </p:sp>
      <p:pic>
        <p:nvPicPr>
          <p:cNvPr id="47" name="Picture 46" descr="A picture containing text, chocolate&#10;&#10;Description automatically generated">
            <a:extLst>
              <a:ext uri="{FF2B5EF4-FFF2-40B4-BE49-F238E27FC236}">
                <a16:creationId xmlns:a16="http://schemas.microsoft.com/office/drawing/2014/main" id="{04A9B1D6-952A-2845-85D8-4401277AAC06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11" y="3418495"/>
            <a:ext cx="1682880" cy="170078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2900D01-5F7C-534B-B145-9904652C98D8}"/>
              </a:ext>
            </a:extLst>
          </p:cNvPr>
          <p:cNvSpPr txBox="1"/>
          <p:nvPr/>
        </p:nvSpPr>
        <p:spPr>
          <a:xfrm>
            <a:off x="-38688" y="3429000"/>
            <a:ext cx="1700784" cy="22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1_3_SA-MAG_X6000_015.jpg</a:t>
            </a:r>
          </a:p>
        </p:txBody>
      </p:sp>
      <p:pic>
        <p:nvPicPr>
          <p:cNvPr id="50" name="Picture 49" descr="A picture containing text, insect&#10;&#10;Description automatically generated">
            <a:extLst>
              <a:ext uri="{FF2B5EF4-FFF2-40B4-BE49-F238E27FC236}">
                <a16:creationId xmlns:a16="http://schemas.microsoft.com/office/drawing/2014/main" id="{EC1CE162-E34D-2245-BB87-ED10F83EB5B5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546" y="3429000"/>
            <a:ext cx="1683604" cy="170078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7F046BC-0A61-0E48-A2D2-81E8BAF15649}"/>
              </a:ext>
            </a:extLst>
          </p:cNvPr>
          <p:cNvSpPr txBox="1"/>
          <p:nvPr/>
        </p:nvSpPr>
        <p:spPr>
          <a:xfrm>
            <a:off x="1640499" y="3473373"/>
            <a:ext cx="205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1_3_SA-MAG_X4000_016.jpg</a:t>
            </a:r>
          </a:p>
        </p:txBody>
      </p:sp>
      <p:pic>
        <p:nvPicPr>
          <p:cNvPr id="53" name="Picture 52" descr="A picture containing text&#10;&#10;Description automatically generated">
            <a:extLst>
              <a:ext uri="{FF2B5EF4-FFF2-40B4-BE49-F238E27FC236}">
                <a16:creationId xmlns:a16="http://schemas.microsoft.com/office/drawing/2014/main" id="{EA6CB0B0-F47D-FF44-A4CC-A875006DD97F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496" y="3426962"/>
            <a:ext cx="1700784" cy="170078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FB94AAC-2E0D-EE4B-8A9C-D6D020BBAE9E}"/>
              </a:ext>
            </a:extLst>
          </p:cNvPr>
          <p:cNvSpPr txBox="1"/>
          <p:nvPr/>
        </p:nvSpPr>
        <p:spPr>
          <a:xfrm>
            <a:off x="3419659" y="3418495"/>
            <a:ext cx="14504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1_3_SA-MAG_X4000_017.jpg</a:t>
            </a:r>
          </a:p>
        </p:txBody>
      </p:sp>
      <p:pic>
        <p:nvPicPr>
          <p:cNvPr id="56" name="Picture 55" descr="A picture containing text, ground, curb&#10;&#10;Description automatically generated">
            <a:extLst>
              <a:ext uri="{FF2B5EF4-FFF2-40B4-BE49-F238E27FC236}">
                <a16:creationId xmlns:a16="http://schemas.microsoft.com/office/drawing/2014/main" id="{67AFB4D4-3042-2B4A-8F25-1D96370A3BB5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3280" y="3418495"/>
            <a:ext cx="1700784" cy="170078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528FDB3-D4F4-E54F-A5CF-83F9512DE252}"/>
              </a:ext>
            </a:extLst>
          </p:cNvPr>
          <p:cNvSpPr txBox="1"/>
          <p:nvPr/>
        </p:nvSpPr>
        <p:spPr>
          <a:xfrm>
            <a:off x="5168842" y="3461805"/>
            <a:ext cx="1569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MP 1_3_SA-MAG_X5000_018.jpg</a:t>
            </a:r>
          </a:p>
        </p:txBody>
      </p:sp>
      <p:pic>
        <p:nvPicPr>
          <p:cNvPr id="59" name="Picture 58" descr="A picture containing text&#10;&#10;Description automatically generated">
            <a:extLst>
              <a:ext uri="{FF2B5EF4-FFF2-40B4-BE49-F238E27FC236}">
                <a16:creationId xmlns:a16="http://schemas.microsoft.com/office/drawing/2014/main" id="{89F1335A-5571-0840-9AB6-CCE41EDED005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222" y="3403770"/>
            <a:ext cx="1700781" cy="170078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93D2656-DB25-8240-8EE5-4638807E27F1}"/>
              </a:ext>
            </a:extLst>
          </p:cNvPr>
          <p:cNvSpPr/>
          <p:nvPr/>
        </p:nvSpPr>
        <p:spPr>
          <a:xfrm>
            <a:off x="6863415" y="346242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1_3_SA-MAG_X4000_019.jpg</a:t>
            </a:r>
          </a:p>
        </p:txBody>
      </p:sp>
      <p:pic>
        <p:nvPicPr>
          <p:cNvPr id="62" name="Picture 61" descr="A picture containing text&#10;&#10;Description automatically generated">
            <a:extLst>
              <a:ext uri="{FF2B5EF4-FFF2-40B4-BE49-F238E27FC236}">
                <a16:creationId xmlns:a16="http://schemas.microsoft.com/office/drawing/2014/main" id="{792BD99C-63E7-1642-92FD-1D7F8AA08AA3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1851" y="3383640"/>
            <a:ext cx="1700784" cy="170078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9D596259-D0BA-A74D-AB90-B620A67987FE}"/>
              </a:ext>
            </a:extLst>
          </p:cNvPr>
          <p:cNvSpPr/>
          <p:nvPr/>
        </p:nvSpPr>
        <p:spPr>
          <a:xfrm>
            <a:off x="8552733" y="344957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1_3_SA-MAG_X4000_020.jpg</a:t>
            </a:r>
          </a:p>
        </p:txBody>
      </p:sp>
      <p:pic>
        <p:nvPicPr>
          <p:cNvPr id="67" name="Picture 66" descr="A picture containing text&#10;&#10;Description automatically generated">
            <a:extLst>
              <a:ext uri="{FF2B5EF4-FFF2-40B4-BE49-F238E27FC236}">
                <a16:creationId xmlns:a16="http://schemas.microsoft.com/office/drawing/2014/main" id="{6DD5E7BA-B01A-624C-BBCE-13C436940D60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2635" y="3394928"/>
            <a:ext cx="1683604" cy="170078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0C0944F-2F14-8643-B6E7-D226AE7FA636}"/>
              </a:ext>
            </a:extLst>
          </p:cNvPr>
          <p:cNvSpPr txBox="1"/>
          <p:nvPr/>
        </p:nvSpPr>
        <p:spPr>
          <a:xfrm>
            <a:off x="10283710" y="3473373"/>
            <a:ext cx="20757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1_3_SA-MAG_X4000_021.jpg</a:t>
            </a:r>
          </a:p>
        </p:txBody>
      </p:sp>
      <p:pic>
        <p:nvPicPr>
          <p:cNvPr id="70" name="Picture 69" descr="A picture containing text&#10;&#10;Description automatically generated">
            <a:extLst>
              <a:ext uri="{FF2B5EF4-FFF2-40B4-BE49-F238E27FC236}">
                <a16:creationId xmlns:a16="http://schemas.microsoft.com/office/drawing/2014/main" id="{52B7BC8C-CBB4-8349-A5EF-C1832578190B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8" y="5138417"/>
            <a:ext cx="1700784" cy="170078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CD0FD44-724F-7847-929D-274E6B1C9531}"/>
              </a:ext>
            </a:extLst>
          </p:cNvPr>
          <p:cNvSpPr/>
          <p:nvPr/>
        </p:nvSpPr>
        <p:spPr>
          <a:xfrm>
            <a:off x="-38688" y="514875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1_3_SA-MAG_X4000_022.jpg</a:t>
            </a:r>
          </a:p>
        </p:txBody>
      </p:sp>
      <p:pic>
        <p:nvPicPr>
          <p:cNvPr id="73" name="Picture 72" descr="A picture containing text&#10;&#10;Description automatically generated">
            <a:extLst>
              <a:ext uri="{FF2B5EF4-FFF2-40B4-BE49-F238E27FC236}">
                <a16:creationId xmlns:a16="http://schemas.microsoft.com/office/drawing/2014/main" id="{12B24552-AFB4-314D-BAD6-F8F615ABC4BF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9546" y="5127746"/>
            <a:ext cx="1700784" cy="170078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49EA6703-6B85-8F45-B41D-7507B114F60E}"/>
              </a:ext>
            </a:extLst>
          </p:cNvPr>
          <p:cNvSpPr txBox="1"/>
          <p:nvPr/>
        </p:nvSpPr>
        <p:spPr>
          <a:xfrm>
            <a:off x="1693640" y="5127746"/>
            <a:ext cx="19511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1_3_SA-MAG_X4000_023.jpg</a:t>
            </a:r>
          </a:p>
        </p:txBody>
      </p:sp>
      <p:pic>
        <p:nvPicPr>
          <p:cNvPr id="76" name="Picture 75" descr="A picture containing text&#10;&#10;Description automatically generated">
            <a:extLst>
              <a:ext uri="{FF2B5EF4-FFF2-40B4-BE49-F238E27FC236}">
                <a16:creationId xmlns:a16="http://schemas.microsoft.com/office/drawing/2014/main" id="{2C2F565E-ED8C-534D-B6F0-42A097DC362E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2494" y="5136211"/>
            <a:ext cx="1700784" cy="170078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F91F92DF-147C-3641-A209-9FF492A7AC57}"/>
              </a:ext>
            </a:extLst>
          </p:cNvPr>
          <p:cNvSpPr txBox="1"/>
          <p:nvPr/>
        </p:nvSpPr>
        <p:spPr>
          <a:xfrm>
            <a:off x="3436368" y="5170080"/>
            <a:ext cx="2929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1_3_SA-MAG_X4000_024.jpg</a:t>
            </a:r>
          </a:p>
        </p:txBody>
      </p:sp>
      <p:pic>
        <p:nvPicPr>
          <p:cNvPr id="81" name="Picture 80" descr="A picture containing text&#10;&#10;Description automatically generated">
            <a:extLst>
              <a:ext uri="{FF2B5EF4-FFF2-40B4-BE49-F238E27FC236}">
                <a16:creationId xmlns:a16="http://schemas.microsoft.com/office/drawing/2014/main" id="{76023475-2F1B-654D-AAD5-858AF4B7ABB6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911" y="5104551"/>
            <a:ext cx="1745858" cy="174585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98D7AF0-8F0F-4148-9277-144D87916070}"/>
              </a:ext>
            </a:extLst>
          </p:cNvPr>
          <p:cNvSpPr txBox="1"/>
          <p:nvPr/>
        </p:nvSpPr>
        <p:spPr>
          <a:xfrm>
            <a:off x="5103278" y="5162586"/>
            <a:ext cx="206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1_3_SA-MAG_X4000_026.jpg</a:t>
            </a:r>
          </a:p>
        </p:txBody>
      </p:sp>
      <p:pic>
        <p:nvPicPr>
          <p:cNvPr id="84" name="Picture 83" descr="A picture containing text, white&#10;&#10;Description automatically generated">
            <a:extLst>
              <a:ext uri="{FF2B5EF4-FFF2-40B4-BE49-F238E27FC236}">
                <a16:creationId xmlns:a16="http://schemas.microsoft.com/office/drawing/2014/main" id="{E95F883A-96E4-2142-A45B-BBD3E344F099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108" y="5111835"/>
            <a:ext cx="1682881" cy="170078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2F16406-8BF8-2044-8A77-9B03DAC79356}"/>
              </a:ext>
            </a:extLst>
          </p:cNvPr>
          <p:cNvSpPr txBox="1"/>
          <p:nvPr/>
        </p:nvSpPr>
        <p:spPr>
          <a:xfrm>
            <a:off x="6769959" y="5162586"/>
            <a:ext cx="16828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1_3_SA-MAG_X5000_027.jpg</a:t>
            </a:r>
          </a:p>
        </p:txBody>
      </p:sp>
      <p:pic>
        <p:nvPicPr>
          <p:cNvPr id="87" name="Picture 86" descr="A picture containing text&#10;&#10;Description automatically generated">
            <a:extLst>
              <a:ext uri="{FF2B5EF4-FFF2-40B4-BE49-F238E27FC236}">
                <a16:creationId xmlns:a16="http://schemas.microsoft.com/office/drawing/2014/main" id="{4DB360A8-0788-CE4A-B526-D0AEE177A488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859" y="5104549"/>
            <a:ext cx="1700784" cy="170078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2407144-7FD7-E247-94EC-C44336E678AA}"/>
              </a:ext>
            </a:extLst>
          </p:cNvPr>
          <p:cNvSpPr txBox="1"/>
          <p:nvPr/>
        </p:nvSpPr>
        <p:spPr>
          <a:xfrm>
            <a:off x="8465471" y="5181941"/>
            <a:ext cx="1799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1_3_SA-MAG_X4000_028.jpg</a:t>
            </a:r>
          </a:p>
        </p:txBody>
      </p:sp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558F4F64-83CA-AA40-ABE2-6019216124AE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0887" y="5101356"/>
            <a:ext cx="1700779" cy="1700779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28392CC9-78FB-8644-9E03-457DEF73919A}"/>
              </a:ext>
            </a:extLst>
          </p:cNvPr>
          <p:cNvSpPr/>
          <p:nvPr/>
        </p:nvSpPr>
        <p:spPr>
          <a:xfrm>
            <a:off x="10265031" y="5138836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1_3_SA-MAG_X4000_029.jpg</a:t>
            </a:r>
          </a:p>
        </p:txBody>
      </p:sp>
    </p:spTree>
    <p:extLst>
      <p:ext uri="{BB962C8B-B14F-4D97-AF65-F5344CB8AC3E}">
        <p14:creationId xmlns:p14="http://schemas.microsoft.com/office/powerpoint/2010/main" val="36957919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520F-46EF-3C4B-A42D-C5ED731D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c1_4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92BE5-18DF-A44B-B430-3C58DC0F0479}"/>
              </a:ext>
            </a:extLst>
          </p:cNvPr>
          <p:cNvSpPr txBox="1"/>
          <p:nvPr/>
        </p:nvSpPr>
        <p:spPr>
          <a:xfrm>
            <a:off x="838200" y="3722449"/>
            <a:ext cx="297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(Fractured, porous pyrenoids)</a:t>
            </a:r>
          </a:p>
        </p:txBody>
      </p:sp>
    </p:spTree>
    <p:extLst>
      <p:ext uri="{BB962C8B-B14F-4D97-AF65-F5344CB8AC3E}">
        <p14:creationId xmlns:p14="http://schemas.microsoft.com/office/powerpoint/2010/main" val="94130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24AA5D-4A54-894F-BF35-B2C19B74F9D9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312" y="202168"/>
            <a:ext cx="11501437" cy="5685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06F099-E5B6-F54D-ACA9-E665BE048D68}"/>
              </a:ext>
            </a:extLst>
          </p:cNvPr>
          <p:cNvSpPr txBox="1"/>
          <p:nvPr/>
        </p:nvSpPr>
        <p:spPr>
          <a:xfrm>
            <a:off x="214313" y="6286500"/>
            <a:ext cx="417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PyrenoidImageJAnalysis4.xlsx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34CFCD-7584-E442-B578-A5EAD5FABAD6}"/>
              </a:ext>
            </a:extLst>
          </p:cNvPr>
          <p:cNvSpPr/>
          <p:nvPr/>
        </p:nvSpPr>
        <p:spPr>
          <a:xfrm>
            <a:off x="214313" y="5887522"/>
            <a:ext cx="2451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Peter Aug27-2021.ipynb</a:t>
            </a:r>
          </a:p>
        </p:txBody>
      </p:sp>
    </p:spTree>
    <p:extLst>
      <p:ext uri="{BB962C8B-B14F-4D97-AF65-F5344CB8AC3E}">
        <p14:creationId xmlns:p14="http://schemas.microsoft.com/office/powerpoint/2010/main" val="1591701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aten&#10;&#10;Description automatically generated">
            <a:extLst>
              <a:ext uri="{FF2B5EF4-FFF2-40B4-BE49-F238E27FC236}">
                <a16:creationId xmlns:a16="http://schemas.microsoft.com/office/drawing/2014/main" id="{D0660BED-2C30-C94A-8D5F-02ABC4CBD6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67"/>
            <a:ext cx="1700784" cy="1700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C1BB29-1678-5446-8757-023664D221F2}"/>
              </a:ext>
            </a:extLst>
          </p:cNvPr>
          <p:cNvSpPr/>
          <p:nvPr/>
        </p:nvSpPr>
        <p:spPr>
          <a:xfrm>
            <a:off x="0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1_4_SA-MAG_X4000_001.jpg</a:t>
            </a:r>
          </a:p>
        </p:txBody>
      </p:sp>
      <p:pic>
        <p:nvPicPr>
          <p:cNvPr id="8" name="Picture 7" descr="A picture containing text, ground, dirty&#10;&#10;Description automatically generated">
            <a:extLst>
              <a:ext uri="{FF2B5EF4-FFF2-40B4-BE49-F238E27FC236}">
                <a16:creationId xmlns:a16="http://schemas.microsoft.com/office/drawing/2014/main" id="{CAA8A2D4-9A2C-2243-A53F-1C3CDE9444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4" y="0"/>
            <a:ext cx="1700784" cy="1700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DA0FF-E1EF-2A41-879F-DF8027365A74}"/>
              </a:ext>
            </a:extLst>
          </p:cNvPr>
          <p:cNvSpPr/>
          <p:nvPr/>
        </p:nvSpPr>
        <p:spPr>
          <a:xfrm>
            <a:off x="1766346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1_4_SA-MAG_X4000_002.jpg</a:t>
            </a:r>
          </a:p>
        </p:txBody>
      </p:sp>
      <p:pic>
        <p:nvPicPr>
          <p:cNvPr id="11" name="Picture 10" descr="A close up of a coin&#10;&#10;Description automatically generated with low confidence">
            <a:extLst>
              <a:ext uri="{FF2B5EF4-FFF2-40B4-BE49-F238E27FC236}">
                <a16:creationId xmlns:a16="http://schemas.microsoft.com/office/drawing/2014/main" id="{CD63F874-44ED-B945-9BDE-B36C3E4A0DE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568" y="-8467"/>
            <a:ext cx="1691640" cy="16916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738EB1-50B7-4642-86ED-57DD8ED302D9}"/>
              </a:ext>
            </a:extLst>
          </p:cNvPr>
          <p:cNvSpPr/>
          <p:nvPr/>
        </p:nvSpPr>
        <p:spPr>
          <a:xfrm>
            <a:off x="3462558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1_4_SA-MAG_X4000_003.jpg</a:t>
            </a:r>
          </a:p>
        </p:txBody>
      </p:sp>
      <p:pic>
        <p:nvPicPr>
          <p:cNvPr id="14" name="Picture 13" descr="A close up of a skull&#10;&#10;Description automatically generated with medium confidence">
            <a:extLst>
              <a:ext uri="{FF2B5EF4-FFF2-40B4-BE49-F238E27FC236}">
                <a16:creationId xmlns:a16="http://schemas.microsoft.com/office/drawing/2014/main" id="{0147101E-4659-6547-B641-51E380EF20F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52" y="-8467"/>
            <a:ext cx="1700784" cy="17007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769917-A1C7-3543-AF36-79FD8702E25B}"/>
              </a:ext>
            </a:extLst>
          </p:cNvPr>
          <p:cNvSpPr/>
          <p:nvPr/>
        </p:nvSpPr>
        <p:spPr>
          <a:xfrm>
            <a:off x="5093208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1_4_SA-MAG_X4000_004.jpg</a:t>
            </a:r>
          </a:p>
        </p:txBody>
      </p:sp>
      <p:pic>
        <p:nvPicPr>
          <p:cNvPr id="17" name="Picture 16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0D8436E7-B497-AB40-A42A-01DB029F515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2280" y="-20782"/>
            <a:ext cx="1718139" cy="1700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FD2FE4-5D3E-3548-B6B1-473BE09DDD68}"/>
              </a:ext>
            </a:extLst>
          </p:cNvPr>
          <p:cNvSpPr/>
          <p:nvPr/>
        </p:nvSpPr>
        <p:spPr>
          <a:xfrm>
            <a:off x="6793992" y="846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1_4_SA-MAG_X4000_005.jpg</a:t>
            </a:r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E793886A-E18E-314F-A647-838649EB376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563" y="-20782"/>
            <a:ext cx="1700784" cy="17007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2EC23B-C6AB-534D-95F1-D91AD8F6A620}"/>
              </a:ext>
            </a:extLst>
          </p:cNvPr>
          <p:cNvSpPr txBox="1"/>
          <p:nvPr/>
        </p:nvSpPr>
        <p:spPr>
          <a:xfrm>
            <a:off x="8503920" y="8467"/>
            <a:ext cx="1691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1_4_SA-MAG_X4000_006.jpg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DD683158-CF8E-9846-8D11-5FA777C2259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0346" y="-20783"/>
            <a:ext cx="1700783" cy="17007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494B793-409E-9346-A0B5-293BD1971076}"/>
              </a:ext>
            </a:extLst>
          </p:cNvPr>
          <p:cNvSpPr txBox="1"/>
          <p:nvPr/>
        </p:nvSpPr>
        <p:spPr>
          <a:xfrm>
            <a:off x="10335828" y="39989"/>
            <a:ext cx="1700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1_4_SA-MAG_X4000_007.jpg</a:t>
            </a:r>
          </a:p>
        </p:txBody>
      </p:sp>
      <p:pic>
        <p:nvPicPr>
          <p:cNvPr id="26" name="Picture 25" descr="A picture containing arthropod, black&#10;&#10;Description automatically generated">
            <a:extLst>
              <a:ext uri="{FF2B5EF4-FFF2-40B4-BE49-F238E27FC236}">
                <a16:creationId xmlns:a16="http://schemas.microsoft.com/office/drawing/2014/main" id="{03B2F474-5DAD-5446-B7FD-6D2B77314E9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7718"/>
            <a:ext cx="1700784" cy="1700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7413077-BFAF-BE45-888D-94DE3C4B428E}"/>
              </a:ext>
            </a:extLst>
          </p:cNvPr>
          <p:cNvSpPr/>
          <p:nvPr/>
        </p:nvSpPr>
        <p:spPr>
          <a:xfrm>
            <a:off x="65562" y="170869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1_4_SA-MAG_X4000_008.jpg</a:t>
            </a:r>
          </a:p>
        </p:txBody>
      </p:sp>
      <p:pic>
        <p:nvPicPr>
          <p:cNvPr id="29" name="Picture 28" descr="A picture containing ground&#10;&#10;Description automatically generated">
            <a:extLst>
              <a:ext uri="{FF2B5EF4-FFF2-40B4-BE49-F238E27FC236}">
                <a16:creationId xmlns:a16="http://schemas.microsoft.com/office/drawing/2014/main" id="{3E33DA69-1A89-844D-A4F4-10BDBA524AA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0784" y="1700784"/>
            <a:ext cx="1700784" cy="1700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2EFDABB-809B-6A4D-AD4E-97DF6E8CA6C9}"/>
              </a:ext>
            </a:extLst>
          </p:cNvPr>
          <p:cNvSpPr/>
          <p:nvPr/>
        </p:nvSpPr>
        <p:spPr>
          <a:xfrm>
            <a:off x="1719042" y="170869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1_4_SA-MAG_X4000_009.jpg</a:t>
            </a:r>
          </a:p>
        </p:txBody>
      </p:sp>
      <p:pic>
        <p:nvPicPr>
          <p:cNvPr id="32" name="Picture 31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9555F817-2458-8641-88FA-9DD0B5CFE18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0710" y="1692316"/>
            <a:ext cx="1700783" cy="170078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33524FB-135E-B74E-BDC4-A8180604E968}"/>
              </a:ext>
            </a:extLst>
          </p:cNvPr>
          <p:cNvSpPr/>
          <p:nvPr/>
        </p:nvSpPr>
        <p:spPr>
          <a:xfrm>
            <a:off x="3462558" y="170869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1_4_SA-MAG_X4000_010.jpg</a:t>
            </a:r>
          </a:p>
        </p:txBody>
      </p:sp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6B904FDB-6E6F-3142-AB72-DB078748612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635" y="1692316"/>
            <a:ext cx="1700782" cy="170078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CFBA361-60D8-AD4B-A003-BBEF1A5556E0}"/>
              </a:ext>
            </a:extLst>
          </p:cNvPr>
          <p:cNvSpPr/>
          <p:nvPr/>
        </p:nvSpPr>
        <p:spPr>
          <a:xfrm>
            <a:off x="5084066" y="1731172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1_4_SA-MAG_X4000_011.jpg</a:t>
            </a:r>
          </a:p>
        </p:txBody>
      </p:sp>
      <p:pic>
        <p:nvPicPr>
          <p:cNvPr id="38" name="Picture 37" descr="A picture containing text, manhole cover&#10;&#10;Description automatically generated">
            <a:extLst>
              <a:ext uri="{FF2B5EF4-FFF2-40B4-BE49-F238E27FC236}">
                <a16:creationId xmlns:a16="http://schemas.microsoft.com/office/drawing/2014/main" id="{78AE309C-4AA7-724F-B78F-6D0CC5F101F7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1417" y="1680000"/>
            <a:ext cx="1700784" cy="17007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D1E40DE-9EE3-234B-9E04-0A84DB02A5F8}"/>
              </a:ext>
            </a:extLst>
          </p:cNvPr>
          <p:cNvSpPr txBox="1"/>
          <p:nvPr/>
        </p:nvSpPr>
        <p:spPr>
          <a:xfrm>
            <a:off x="6830559" y="1731172"/>
            <a:ext cx="1723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1_4_SA-MAG_X4000_012.jpg</a:t>
            </a:r>
          </a:p>
        </p:txBody>
      </p:sp>
      <p:pic>
        <p:nvPicPr>
          <p:cNvPr id="41" name="Picture 40" descr="A picture containing text&#10;&#10;Description automatically generated">
            <a:extLst>
              <a:ext uri="{FF2B5EF4-FFF2-40B4-BE49-F238E27FC236}">
                <a16:creationId xmlns:a16="http://schemas.microsoft.com/office/drawing/2014/main" id="{5EFDDB87-F235-DA4E-9555-D3B52CC7606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859" y="1680000"/>
            <a:ext cx="1700784" cy="170078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CDCE7CA-CD9A-8246-BAF8-293CE55B323B}"/>
              </a:ext>
            </a:extLst>
          </p:cNvPr>
          <p:cNvSpPr/>
          <p:nvPr/>
        </p:nvSpPr>
        <p:spPr>
          <a:xfrm>
            <a:off x="8503920" y="174925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1_4_SA-MAG_X4000_013.jpg</a:t>
            </a:r>
          </a:p>
        </p:txBody>
      </p:sp>
      <p:pic>
        <p:nvPicPr>
          <p:cNvPr id="44" name="Picture 43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7CB2E445-3B7A-5949-A976-096934BDA0F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4704" y="1678235"/>
            <a:ext cx="1700782" cy="17007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6C76ECF-78C2-4443-A767-F2D73DA5C834}"/>
              </a:ext>
            </a:extLst>
          </p:cNvPr>
          <p:cNvSpPr/>
          <p:nvPr/>
        </p:nvSpPr>
        <p:spPr>
          <a:xfrm>
            <a:off x="10298556" y="1706740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1_4_SA-MAG_X4000_014.jpg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C268A04-3F1A-AE4B-9E1E-B1463ABA6B9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6" y="3409019"/>
            <a:ext cx="1700784" cy="1700784"/>
          </a:xfrm>
          <a:prstGeom prst="rect">
            <a:avLst/>
          </a:prstGeom>
        </p:spPr>
      </p:pic>
      <p:pic>
        <p:nvPicPr>
          <p:cNvPr id="49" name="Picture 48" descr="A picture containing text&#10;&#10;Description automatically generated">
            <a:extLst>
              <a:ext uri="{FF2B5EF4-FFF2-40B4-BE49-F238E27FC236}">
                <a16:creationId xmlns:a16="http://schemas.microsoft.com/office/drawing/2014/main" id="{E7FA15E7-FE8D-5D4A-B943-920BC25F292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970" y="3409019"/>
            <a:ext cx="1688598" cy="168859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42BD17A-D41F-5E4D-AFBC-4A2C5E634301}"/>
              </a:ext>
            </a:extLst>
          </p:cNvPr>
          <p:cNvSpPr/>
          <p:nvPr/>
        </p:nvSpPr>
        <p:spPr>
          <a:xfrm>
            <a:off x="0" y="3425953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1_4_SA-MAG_X4000_015.jpg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04AA32-9807-A647-A01E-065C76E945C4}"/>
              </a:ext>
            </a:extLst>
          </p:cNvPr>
          <p:cNvSpPr/>
          <p:nvPr/>
        </p:nvSpPr>
        <p:spPr>
          <a:xfrm>
            <a:off x="1766346" y="3425953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1_4_SA-MAG_X4000_016.jpg</a:t>
            </a:r>
          </a:p>
        </p:txBody>
      </p:sp>
      <p:pic>
        <p:nvPicPr>
          <p:cNvPr id="54" name="Picture 53" descr="A picture containing text&#10;&#10;Description automatically generated">
            <a:extLst>
              <a:ext uri="{FF2B5EF4-FFF2-40B4-BE49-F238E27FC236}">
                <a16:creationId xmlns:a16="http://schemas.microsoft.com/office/drawing/2014/main" id="{38B61E81-4AE2-8142-BB8D-D09F94DBAB26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4621" y="3409018"/>
            <a:ext cx="1676397" cy="167639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B0B64DB-2332-8F4F-A8E4-EE235C4AF1FB}"/>
              </a:ext>
            </a:extLst>
          </p:cNvPr>
          <p:cNvSpPr/>
          <p:nvPr/>
        </p:nvSpPr>
        <p:spPr>
          <a:xfrm>
            <a:off x="3401567" y="4860395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1_4_SA-MAG_X4000_017.jpg</a:t>
            </a:r>
          </a:p>
        </p:txBody>
      </p:sp>
      <p:pic>
        <p:nvPicPr>
          <p:cNvPr id="57" name="Picture 56" descr="A close up of a skull&#10;&#10;Description automatically generated with low confidence">
            <a:extLst>
              <a:ext uri="{FF2B5EF4-FFF2-40B4-BE49-F238E27FC236}">
                <a16:creationId xmlns:a16="http://schemas.microsoft.com/office/drawing/2014/main" id="{615850BF-9093-CB48-8197-852DEE95CBFE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52" y="3409018"/>
            <a:ext cx="1691640" cy="169164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BCAA265-5241-3344-8E7B-C5BCB467F487}"/>
              </a:ext>
            </a:extLst>
          </p:cNvPr>
          <p:cNvSpPr txBox="1"/>
          <p:nvPr/>
        </p:nvSpPr>
        <p:spPr>
          <a:xfrm>
            <a:off x="5047490" y="3425953"/>
            <a:ext cx="22737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1_4_SA-MAG_X4000_018.jpg</a:t>
            </a:r>
          </a:p>
        </p:txBody>
      </p:sp>
      <p:pic>
        <p:nvPicPr>
          <p:cNvPr id="60" name="Picture 59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2EC88A3-81C5-4048-B41A-31E37173FEEB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774" y="3401567"/>
            <a:ext cx="1725666" cy="170823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211BD194-0DD6-CD49-B99D-AD33BBBDED41}"/>
              </a:ext>
            </a:extLst>
          </p:cNvPr>
          <p:cNvSpPr/>
          <p:nvPr/>
        </p:nvSpPr>
        <p:spPr>
          <a:xfrm>
            <a:off x="6723887" y="341388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1_4_SA-MAG_X4000_019.jpg</a:t>
            </a:r>
          </a:p>
        </p:txBody>
      </p:sp>
      <p:pic>
        <p:nvPicPr>
          <p:cNvPr id="63" name="Picture 62" descr="A picture containing text&#10;&#10;Description automatically generated">
            <a:extLst>
              <a:ext uri="{FF2B5EF4-FFF2-40B4-BE49-F238E27FC236}">
                <a16:creationId xmlns:a16="http://schemas.microsoft.com/office/drawing/2014/main" id="{91E1BCFC-B61E-394E-A043-980C7EF05CD6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563" y="3379017"/>
            <a:ext cx="1700784" cy="17007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72024A5-D4C4-6540-ADA0-DF8DB828CD77}"/>
              </a:ext>
            </a:extLst>
          </p:cNvPr>
          <p:cNvSpPr txBox="1"/>
          <p:nvPr/>
        </p:nvSpPr>
        <p:spPr>
          <a:xfrm>
            <a:off x="8521748" y="3425953"/>
            <a:ext cx="1971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1_4_SA-MAG_X4000_020.jpg</a:t>
            </a:r>
          </a:p>
        </p:txBody>
      </p:sp>
      <p:pic>
        <p:nvPicPr>
          <p:cNvPr id="66" name="Picture 65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ED36377B-5481-2B4E-AE96-CDFC230F78DD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4483" y="3362722"/>
            <a:ext cx="1700784" cy="170078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F0E9EC1-637B-BF41-AF5D-2EBF25E33BE6}"/>
              </a:ext>
            </a:extLst>
          </p:cNvPr>
          <p:cNvSpPr/>
          <p:nvPr/>
        </p:nvSpPr>
        <p:spPr>
          <a:xfrm>
            <a:off x="10270126" y="3434101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1_4_SA-MAG_X4000_021.jpg</a:t>
            </a:r>
          </a:p>
        </p:txBody>
      </p:sp>
      <p:pic>
        <p:nvPicPr>
          <p:cNvPr id="69" name="Picture 68" descr="A close up of a coin&#10;&#10;Description automatically generated with medium confidence">
            <a:extLst>
              <a:ext uri="{FF2B5EF4-FFF2-40B4-BE49-F238E27FC236}">
                <a16:creationId xmlns:a16="http://schemas.microsoft.com/office/drawing/2014/main" id="{8390E614-5212-9143-85ED-3B31587A1FEC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2" y="5124701"/>
            <a:ext cx="1720689" cy="1720689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F2E09AE-0A76-9047-80E4-1B51861A822B}"/>
              </a:ext>
            </a:extLst>
          </p:cNvPr>
          <p:cNvSpPr/>
          <p:nvPr/>
        </p:nvSpPr>
        <p:spPr>
          <a:xfrm>
            <a:off x="85416" y="517630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1_4_SA-MAG_X4000_022.jpg</a:t>
            </a:r>
          </a:p>
        </p:txBody>
      </p:sp>
      <p:pic>
        <p:nvPicPr>
          <p:cNvPr id="72" name="Picture 71" descr="A picture containing text, ground&#10;&#10;Description automatically generated">
            <a:extLst>
              <a:ext uri="{FF2B5EF4-FFF2-40B4-BE49-F238E27FC236}">
                <a16:creationId xmlns:a16="http://schemas.microsoft.com/office/drawing/2014/main" id="{BD0FC680-E0D7-D347-98D7-36B7BB4830D8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7751" y="5118944"/>
            <a:ext cx="1700784" cy="170078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985C9CC-0A57-4641-8A6F-3BCC0B9653EE}"/>
              </a:ext>
            </a:extLst>
          </p:cNvPr>
          <p:cNvSpPr txBox="1"/>
          <p:nvPr/>
        </p:nvSpPr>
        <p:spPr>
          <a:xfrm>
            <a:off x="1766346" y="5176307"/>
            <a:ext cx="21203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1_4_SA-MAG_X4000_023.jpg</a:t>
            </a:r>
          </a:p>
        </p:txBody>
      </p:sp>
      <p:pic>
        <p:nvPicPr>
          <p:cNvPr id="75" name="Picture 7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B3C21802-4CA8-3644-BAD5-57CE18A32F4F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0164" y="5105776"/>
            <a:ext cx="1683605" cy="170078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6144544-D01F-A84A-B8D2-6064019FACD7}"/>
              </a:ext>
            </a:extLst>
          </p:cNvPr>
          <p:cNvSpPr txBox="1"/>
          <p:nvPr/>
        </p:nvSpPr>
        <p:spPr>
          <a:xfrm>
            <a:off x="3428535" y="5176307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1_4_SA-MAG_X4000_024.jpg</a:t>
            </a:r>
          </a:p>
        </p:txBody>
      </p:sp>
      <p:pic>
        <p:nvPicPr>
          <p:cNvPr id="78" name="Picture 77" descr="A picture containing text&#10;&#10;Description automatically generated">
            <a:extLst>
              <a:ext uri="{FF2B5EF4-FFF2-40B4-BE49-F238E27FC236}">
                <a16:creationId xmlns:a16="http://schemas.microsoft.com/office/drawing/2014/main" id="{C44CEA29-308D-B34B-959E-6BAA79DFDACF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561" y="5124700"/>
            <a:ext cx="1681859" cy="1681859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94D2D3F-8165-0F4D-91D3-D617D6A8C3F1}"/>
              </a:ext>
            </a:extLst>
          </p:cNvPr>
          <p:cNvSpPr/>
          <p:nvPr/>
        </p:nvSpPr>
        <p:spPr>
          <a:xfrm>
            <a:off x="5174050" y="5176307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1_4_SA-MAG_X4000_025.jpg</a:t>
            </a:r>
          </a:p>
        </p:txBody>
      </p:sp>
      <p:pic>
        <p:nvPicPr>
          <p:cNvPr id="81" name="Picture 80" descr="A picture containing text&#10;&#10;Description automatically generated">
            <a:extLst>
              <a:ext uri="{FF2B5EF4-FFF2-40B4-BE49-F238E27FC236}">
                <a16:creationId xmlns:a16="http://schemas.microsoft.com/office/drawing/2014/main" id="{D556EEC7-D295-C142-B98A-404DE0687098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963" y="5133717"/>
            <a:ext cx="1683604" cy="170078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FC268D89-AB2F-8546-849D-E94B10609444}"/>
              </a:ext>
            </a:extLst>
          </p:cNvPr>
          <p:cNvSpPr txBox="1"/>
          <p:nvPr/>
        </p:nvSpPr>
        <p:spPr>
          <a:xfrm>
            <a:off x="6810374" y="5176307"/>
            <a:ext cx="1862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1_4_SA-MAG_X4000_026.jpg</a:t>
            </a:r>
          </a:p>
        </p:txBody>
      </p:sp>
      <p:pic>
        <p:nvPicPr>
          <p:cNvPr id="84" name="Picture 83" descr="A picture containing text&#10;&#10;Description automatically generated">
            <a:extLst>
              <a:ext uri="{FF2B5EF4-FFF2-40B4-BE49-F238E27FC236}">
                <a16:creationId xmlns:a16="http://schemas.microsoft.com/office/drawing/2014/main" id="{1D245C22-054E-BC42-BDD4-DEFCD1C86EC7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3454" y="5104186"/>
            <a:ext cx="1788507" cy="1788507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45832AA-960E-9848-BE62-CD8DEC8B0960}"/>
              </a:ext>
            </a:extLst>
          </p:cNvPr>
          <p:cNvSpPr/>
          <p:nvPr/>
        </p:nvSpPr>
        <p:spPr>
          <a:xfrm>
            <a:off x="8605125" y="5203134"/>
            <a:ext cx="1569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MP 1_4_SA-MAG_X4000_027.jpg</a:t>
            </a:r>
          </a:p>
        </p:txBody>
      </p:sp>
      <p:pic>
        <p:nvPicPr>
          <p:cNvPr id="87" name="Picture 86" descr="A picture containing text, black&#10;&#10;Description automatically generated">
            <a:extLst>
              <a:ext uri="{FF2B5EF4-FFF2-40B4-BE49-F238E27FC236}">
                <a16:creationId xmlns:a16="http://schemas.microsoft.com/office/drawing/2014/main" id="{CFF43998-BBA8-9E47-80AF-C26FEE786099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9985" y="5085415"/>
            <a:ext cx="1721144" cy="172114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93409A5-3F99-E74F-AF7B-7266107D1A6F}"/>
              </a:ext>
            </a:extLst>
          </p:cNvPr>
          <p:cNvSpPr txBox="1"/>
          <p:nvPr/>
        </p:nvSpPr>
        <p:spPr>
          <a:xfrm>
            <a:off x="10246981" y="5097617"/>
            <a:ext cx="1569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MP 1_4_SA-MAG_X4000_028.jpg</a:t>
            </a:r>
          </a:p>
        </p:txBody>
      </p:sp>
    </p:spTree>
    <p:extLst>
      <p:ext uri="{BB962C8B-B14F-4D97-AF65-F5344CB8AC3E}">
        <p14:creationId xmlns:p14="http://schemas.microsoft.com/office/powerpoint/2010/main" val="159934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indoor, gray, grey&#10;&#10;Description automatically generated">
            <a:extLst>
              <a:ext uri="{FF2B5EF4-FFF2-40B4-BE49-F238E27FC236}">
                <a16:creationId xmlns:a16="http://schemas.microsoft.com/office/drawing/2014/main" id="{E9C44E63-9EEC-D54A-8D10-D28E4B1B98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3367" y="54548"/>
            <a:ext cx="3227832" cy="3227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D643D1-576C-0E4C-9EB0-82A3CA00A928}"/>
              </a:ext>
            </a:extLst>
          </p:cNvPr>
          <p:cNvSpPr txBox="1"/>
          <p:nvPr/>
        </p:nvSpPr>
        <p:spPr>
          <a:xfrm>
            <a:off x="1109133" y="6588500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E6D5A-307E-A445-BD8C-0AB80ECF9A17}"/>
              </a:ext>
            </a:extLst>
          </p:cNvPr>
          <p:cNvSpPr txBox="1"/>
          <p:nvPr/>
        </p:nvSpPr>
        <p:spPr>
          <a:xfrm>
            <a:off x="4387853" y="6546180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 </a:t>
            </a:r>
            <a:r>
              <a:rPr lang="en-US" dirty="0"/>
              <a:t> treated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52883A-1ABF-8D42-9FBA-DE927694EA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16"/>
          <a:stretch/>
        </p:blipFill>
        <p:spPr>
          <a:xfrm>
            <a:off x="7842689" y="5131"/>
            <a:ext cx="4349311" cy="4592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C31EFB-DD3F-2846-8432-41B1E2BB8C89}"/>
              </a:ext>
            </a:extLst>
          </p:cNvPr>
          <p:cNvSpPr txBox="1"/>
          <p:nvPr/>
        </p:nvSpPr>
        <p:spPr>
          <a:xfrm rot="16200000">
            <a:off x="114570" y="2688555"/>
            <a:ext cx="16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CC-5357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4C66C-E23B-3340-8881-137D9A12E421}"/>
              </a:ext>
            </a:extLst>
          </p:cNvPr>
          <p:cNvSpPr txBox="1"/>
          <p:nvPr/>
        </p:nvSpPr>
        <p:spPr>
          <a:xfrm>
            <a:off x="1171074" y="1363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757A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F2EAF-3896-0749-98C4-4B50B6BCA1C4}"/>
              </a:ext>
            </a:extLst>
          </p:cNvPr>
          <p:cNvSpPr/>
          <p:nvPr/>
        </p:nvSpPr>
        <p:spPr>
          <a:xfrm>
            <a:off x="1117764" y="75810"/>
            <a:ext cx="3308354" cy="6461175"/>
          </a:xfrm>
          <a:prstGeom prst="rect">
            <a:avLst/>
          </a:prstGeom>
          <a:noFill/>
          <a:ln w="76200">
            <a:solidFill>
              <a:srgbClr val="F67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4285B-7657-EA40-945D-9BED3EBE7CF9}"/>
              </a:ext>
            </a:extLst>
          </p:cNvPr>
          <p:cNvSpPr/>
          <p:nvPr/>
        </p:nvSpPr>
        <p:spPr>
          <a:xfrm>
            <a:off x="4494628" y="75810"/>
            <a:ext cx="3308354" cy="64611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E3FD1-0E34-2A48-A44B-5A0CF4A5ED0E}"/>
              </a:ext>
            </a:extLst>
          </p:cNvPr>
          <p:cNvSpPr txBox="1"/>
          <p:nvPr/>
        </p:nvSpPr>
        <p:spPr>
          <a:xfrm>
            <a:off x="4560476" y="12915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68576-A416-1E4C-9F54-8AEFDBF979F6}"/>
              </a:ext>
            </a:extLst>
          </p:cNvPr>
          <p:cNvSpPr txBox="1"/>
          <p:nvPr/>
        </p:nvSpPr>
        <p:spPr>
          <a:xfrm>
            <a:off x="8455143" y="36390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C4179-61FA-314F-877D-E0C26405F754}"/>
              </a:ext>
            </a:extLst>
          </p:cNvPr>
          <p:cNvSpPr txBox="1"/>
          <p:nvPr/>
        </p:nvSpPr>
        <p:spPr>
          <a:xfrm rot="18855207">
            <a:off x="9134228" y="4776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6757A"/>
                </a:solidFill>
              </a:rPr>
              <a:t>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307D7-C06E-2F4A-8CA5-3B141F07FBB5}"/>
              </a:ext>
            </a:extLst>
          </p:cNvPr>
          <p:cNvSpPr txBox="1"/>
          <p:nvPr/>
        </p:nvSpPr>
        <p:spPr>
          <a:xfrm rot="18692846">
            <a:off x="9874647" y="4928394"/>
            <a:ext cx="1303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H</a:t>
            </a:r>
            <a:r>
              <a:rPr lang="en-US" sz="1400" b="1" baseline="-25000" dirty="0">
                <a:solidFill>
                  <a:srgbClr val="FF0000"/>
                </a:solidFill>
              </a:rPr>
              <a:t>2</a:t>
            </a:r>
            <a:r>
              <a:rPr lang="en-US" sz="1400" b="1" dirty="0">
                <a:solidFill>
                  <a:srgbClr val="FF0000"/>
                </a:solidFill>
              </a:rPr>
              <a:t>O</a:t>
            </a:r>
            <a:r>
              <a:rPr lang="en-US" sz="1400" b="1" baseline="-25000" dirty="0">
                <a:solidFill>
                  <a:srgbClr val="FF0000"/>
                </a:solidFill>
              </a:rPr>
              <a:t>2</a:t>
            </a:r>
            <a:r>
              <a:rPr lang="en-US" sz="1400" b="1" dirty="0">
                <a:solidFill>
                  <a:srgbClr val="FF0000"/>
                </a:solidFill>
              </a:rPr>
              <a:t> Treated </a:t>
            </a:r>
          </a:p>
        </p:txBody>
      </p:sp>
      <p:pic>
        <p:nvPicPr>
          <p:cNvPr id="23" name="Picture 22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8790CF0E-8833-DC46-BAFA-52012ED637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055" y="3293007"/>
            <a:ext cx="3227832" cy="3220996"/>
          </a:xfrm>
          <a:prstGeom prst="rect">
            <a:avLst/>
          </a:prstGeom>
        </p:spPr>
      </p:pic>
      <p:pic>
        <p:nvPicPr>
          <p:cNvPr id="32" name="Picture 31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99A4C0EF-E38F-284B-9B91-FADA9EB010C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055" y="132129"/>
            <a:ext cx="3227832" cy="3227832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22832DAD-A195-8941-988E-235081F13F8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4889" y="3282380"/>
            <a:ext cx="3227832" cy="32278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D38C9A-3F76-DE46-B45E-D5BC6E2BF771}"/>
              </a:ext>
            </a:extLst>
          </p:cNvPr>
          <p:cNvSpPr txBox="1"/>
          <p:nvPr/>
        </p:nvSpPr>
        <p:spPr>
          <a:xfrm>
            <a:off x="1178943" y="953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757A"/>
                </a:solidFill>
              </a:rPr>
              <a:t>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8126A-FF2A-0B4B-9863-F58311376015}"/>
              </a:ext>
            </a:extLst>
          </p:cNvPr>
          <p:cNvSpPr/>
          <p:nvPr/>
        </p:nvSpPr>
        <p:spPr>
          <a:xfrm>
            <a:off x="1274455" y="5987585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5357-Minus-2-MIP-Yellow-BF.tif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110F9-678E-FF46-9AA1-09382BC69118}"/>
              </a:ext>
            </a:extLst>
          </p:cNvPr>
          <p:cNvSpPr/>
          <p:nvPr/>
        </p:nvSpPr>
        <p:spPr>
          <a:xfrm>
            <a:off x="1178943" y="1224527"/>
            <a:ext cx="3208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5357-Minus-3-MIP-Yellow-BF.tif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DDBFB-9170-8A4F-B7E6-214D0D237509}"/>
              </a:ext>
            </a:extLst>
          </p:cNvPr>
          <p:cNvSpPr txBox="1"/>
          <p:nvPr/>
        </p:nvSpPr>
        <p:spPr>
          <a:xfrm>
            <a:off x="4531845" y="947528"/>
            <a:ext cx="2595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5357-Plus-1-MIP-Yellow-BF.tif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DB3E6-957E-F849-990B-8B50418E2753}"/>
              </a:ext>
            </a:extLst>
          </p:cNvPr>
          <p:cNvSpPr txBox="1"/>
          <p:nvPr/>
        </p:nvSpPr>
        <p:spPr>
          <a:xfrm>
            <a:off x="4644155" y="3546537"/>
            <a:ext cx="2794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5357-Plus-2-MIP-Yellow-BF.tif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3FF125-7C3F-CC4B-8569-FF0E9721C152}"/>
              </a:ext>
            </a:extLst>
          </p:cNvPr>
          <p:cNvSpPr txBox="1"/>
          <p:nvPr/>
        </p:nvSpPr>
        <p:spPr>
          <a:xfrm>
            <a:off x="9192434" y="6352319"/>
            <a:ext cx="1020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E454EB-4048-0C4D-9FF0-512D2A81E7D7}"/>
              </a:ext>
            </a:extLst>
          </p:cNvPr>
          <p:cNvSpPr/>
          <p:nvPr/>
        </p:nvSpPr>
        <p:spPr>
          <a:xfrm>
            <a:off x="8047151" y="1896921"/>
            <a:ext cx="4092863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the Python notebook that was used to generate this graph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PyrenoidFlourescenceMicroscropy.ipynb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1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8CC30B-735D-9846-97C2-CA605F4E2CE8}"/>
              </a:ext>
            </a:extLst>
          </p:cNvPr>
          <p:cNvSpPr/>
          <p:nvPr/>
        </p:nvSpPr>
        <p:spPr>
          <a:xfrm>
            <a:off x="0" y="6219175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7: (Panel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Top) Confocal microscopy of CC-5357, which has a Venus labeled RBCS1, after being grown overnight on a TAP plate, showing that rubisco has dissociated from the pyrenoid. </a:t>
            </a:r>
            <a:r>
              <a:rPr lang="en-US" dirty="0"/>
              <a:t>Scale bar = 5 </a:t>
            </a:r>
            <a:r>
              <a:rPr lang="el-GR" dirty="0"/>
              <a:t>μ</a:t>
            </a:r>
            <a:r>
              <a:rPr lang="en-US" dirty="0"/>
              <a:t>m.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B2040-588D-3D4C-9921-07BC88C1F307}"/>
              </a:ext>
            </a:extLst>
          </p:cNvPr>
          <p:cNvSpPr txBox="1"/>
          <p:nvPr/>
        </p:nvSpPr>
        <p:spPr>
          <a:xfrm>
            <a:off x="2868850" y="5750216"/>
            <a:ext cx="88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CA581-E490-144C-ABCA-DC9D35A13171}"/>
              </a:ext>
            </a:extLst>
          </p:cNvPr>
          <p:cNvSpPr txBox="1"/>
          <p:nvPr/>
        </p:nvSpPr>
        <p:spPr>
          <a:xfrm>
            <a:off x="5251112" y="5765380"/>
            <a:ext cx="16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Bright field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BE23C-5FD5-F44C-8443-8735AF9AED4F}"/>
              </a:ext>
            </a:extLst>
          </p:cNvPr>
          <p:cNvSpPr txBox="1"/>
          <p:nvPr/>
        </p:nvSpPr>
        <p:spPr>
          <a:xfrm>
            <a:off x="7589262" y="5696126"/>
            <a:ext cx="258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Venus merged with  bright field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46C96-14FF-9846-9229-42749DAB0B17}"/>
              </a:ext>
            </a:extLst>
          </p:cNvPr>
          <p:cNvSpPr/>
          <p:nvPr/>
        </p:nvSpPr>
        <p:spPr>
          <a:xfrm>
            <a:off x="1813901" y="32084"/>
            <a:ext cx="8586751" cy="570209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23455-8130-7443-AAE6-09BCB1997111}"/>
              </a:ext>
            </a:extLst>
          </p:cNvPr>
          <p:cNvSpPr txBox="1"/>
          <p:nvPr/>
        </p:nvSpPr>
        <p:spPr>
          <a:xfrm rot="16200000">
            <a:off x="891298" y="2715391"/>
            <a:ext cx="12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CC-5357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01BCE-0C6E-2C41-99AD-C8DAF92DF462}"/>
              </a:ext>
            </a:extLst>
          </p:cNvPr>
          <p:cNvSpPr txBox="1"/>
          <p:nvPr/>
        </p:nvSpPr>
        <p:spPr>
          <a:xfrm>
            <a:off x="1332274" y="5261811"/>
            <a:ext cx="36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</a:t>
            </a: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B42F02B-19CB-AC44-932A-FA7DDFF5DC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728" y="2943782"/>
            <a:ext cx="2752344" cy="275234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695E83C-2103-234D-9F4E-26ED9E55232C}"/>
              </a:ext>
            </a:extLst>
          </p:cNvPr>
          <p:cNvSpPr/>
          <p:nvPr/>
        </p:nvSpPr>
        <p:spPr>
          <a:xfrm>
            <a:off x="7547456" y="5192598"/>
            <a:ext cx="2793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Grown-4-MIP-Yellow-BF.tif</a:t>
            </a:r>
          </a:p>
        </p:txBody>
      </p:sp>
      <p:pic>
        <p:nvPicPr>
          <p:cNvPr id="15" name="Picture 14" descr="A picture containing window, surrounded, several&#10;&#10;Description automatically generated">
            <a:extLst>
              <a:ext uri="{FF2B5EF4-FFF2-40B4-BE49-F238E27FC236}">
                <a16:creationId xmlns:a16="http://schemas.microsoft.com/office/drawing/2014/main" id="{77A5B340-9971-9D40-8032-D1C2AE3EE6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4952" y="2956661"/>
            <a:ext cx="2752344" cy="275234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045EA17-6D59-1748-97D9-00D6D44DDEB5}"/>
              </a:ext>
            </a:extLst>
          </p:cNvPr>
          <p:cNvSpPr/>
          <p:nvPr/>
        </p:nvSpPr>
        <p:spPr>
          <a:xfrm>
            <a:off x="2016409" y="5195779"/>
            <a:ext cx="2601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Grown-4-MIP-Yellow.tif</a:t>
            </a:r>
          </a:p>
        </p:txBody>
      </p:sp>
      <p:pic>
        <p:nvPicPr>
          <p:cNvPr id="25" name="Picture 24" descr="A picture containing wall, indoor, white, hand&#10;&#10;Description automatically generated">
            <a:extLst>
              <a:ext uri="{FF2B5EF4-FFF2-40B4-BE49-F238E27FC236}">
                <a16:creationId xmlns:a16="http://schemas.microsoft.com/office/drawing/2014/main" id="{15B93F94-3911-8B4A-936C-29A20AD9EB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340" y="2946557"/>
            <a:ext cx="2752344" cy="275234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033464-557A-3B4A-8ADA-EAF6FACDF27D}"/>
              </a:ext>
            </a:extLst>
          </p:cNvPr>
          <p:cNvSpPr/>
          <p:nvPr/>
        </p:nvSpPr>
        <p:spPr>
          <a:xfrm>
            <a:off x="4955969" y="5195779"/>
            <a:ext cx="2354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Grown-4-MIP-BF.tif</a:t>
            </a:r>
          </a:p>
        </p:txBody>
      </p:sp>
      <p:pic>
        <p:nvPicPr>
          <p:cNvPr id="29" name="Picture 28" descr="A picture containing plant, yellow&#10;&#10;Description automatically generated">
            <a:extLst>
              <a:ext uri="{FF2B5EF4-FFF2-40B4-BE49-F238E27FC236}">
                <a16:creationId xmlns:a16="http://schemas.microsoft.com/office/drawing/2014/main" id="{2CCDEAB8-D897-1A40-B99D-6BE462FEEBC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728" y="141625"/>
            <a:ext cx="2752344" cy="275234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F2D5A07-7700-3341-A1D2-C9B7FBFC5380}"/>
              </a:ext>
            </a:extLst>
          </p:cNvPr>
          <p:cNvSpPr/>
          <p:nvPr/>
        </p:nvSpPr>
        <p:spPr>
          <a:xfrm>
            <a:off x="7541703" y="1023374"/>
            <a:ext cx="2793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Grown-1-MIP-Yellow-BF.tif</a:t>
            </a:r>
          </a:p>
        </p:txBody>
      </p:sp>
      <p:pic>
        <p:nvPicPr>
          <p:cNvPr id="36" name="Picture 35" descr="A picture containing dark, plant&#10;&#10;Description automatically generated">
            <a:extLst>
              <a:ext uri="{FF2B5EF4-FFF2-40B4-BE49-F238E27FC236}">
                <a16:creationId xmlns:a16="http://schemas.microsoft.com/office/drawing/2014/main" id="{4B03C892-9AFD-014E-80E5-581C94CCB3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6724" y="128844"/>
            <a:ext cx="2752344" cy="275234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CF6F753-0B40-3243-9BF9-828743C092CD}"/>
              </a:ext>
            </a:extLst>
          </p:cNvPr>
          <p:cNvSpPr/>
          <p:nvPr/>
        </p:nvSpPr>
        <p:spPr>
          <a:xfrm>
            <a:off x="1994966" y="1010495"/>
            <a:ext cx="2601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Grown-1-MIP-Yellow.tif</a:t>
            </a:r>
          </a:p>
        </p:txBody>
      </p:sp>
      <p:pic>
        <p:nvPicPr>
          <p:cNvPr id="41" name="Picture 40" descr="A picture containing wall, white, indoor, dirty&#10;&#10;Description automatically generated">
            <a:extLst>
              <a:ext uri="{FF2B5EF4-FFF2-40B4-BE49-F238E27FC236}">
                <a16:creationId xmlns:a16="http://schemas.microsoft.com/office/drawing/2014/main" id="{8E5E2105-A5D5-0543-AA29-1108903A443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766" y="141625"/>
            <a:ext cx="2752345" cy="275234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0650086-608B-D248-A0A8-0EE8D04249F8}"/>
              </a:ext>
            </a:extLst>
          </p:cNvPr>
          <p:cNvSpPr/>
          <p:nvPr/>
        </p:nvSpPr>
        <p:spPr>
          <a:xfrm>
            <a:off x="4885780" y="1023672"/>
            <a:ext cx="23546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5357-TAP Plate Grown-1-MIP-BF.tif</a:t>
            </a:r>
          </a:p>
        </p:txBody>
      </p:sp>
    </p:spTree>
    <p:extLst>
      <p:ext uri="{BB962C8B-B14F-4D97-AF65-F5344CB8AC3E}">
        <p14:creationId xmlns:p14="http://schemas.microsoft.com/office/powerpoint/2010/main" val="262204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147460</TotalTime>
  <Words>6749</Words>
  <Application>Microsoft Office PowerPoint</Application>
  <PresentationFormat>Widescreen</PresentationFormat>
  <Paragraphs>968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Times New Roman</vt:lpstr>
      <vt:lpstr>Office Theme</vt:lpstr>
      <vt:lpstr>Tagged Figures for  The Induction of Pyrenoid Synthesis by Hydrogen Peroxide and its Implications for the Natural Diversity of Tolerance to Hyperoxia in Chlamydomonas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 Figure 6</vt:lpstr>
      <vt:lpstr>PowerPoint Presentation</vt:lpstr>
      <vt:lpstr>PowerPoint Presentation</vt:lpstr>
      <vt:lpstr>PowerPoint Presentation</vt:lpstr>
      <vt:lpstr>PowerPoint Presentation</vt:lpstr>
      <vt:lpstr>Supplementary Material  Figure 11: 31 Hours Low CO2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Transparent Reporting Form  Images </vt:lpstr>
      <vt:lpstr>The following images are some additional images of the effects of hyperoxia on pyrenoid formation and our strains examined (Figure 2). These images were taken at 6 hours of hyperoxia. Like those in Figure 2, they show that that the pyrenoid is induced in our strains, but that there are genotypic dependent morphologies. CC-1009, c1_1, and c1_2 have large, sealed pyrenoids; and CC-2343, c1_3, and c1_4 having fractured, porous starch sheaths. Additional Figures are also given in Transparent Reporting Image Set 12.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are the extra figures we would like to provide dealing with the effects of H2O2 on the cells (additional images to Figure 9 in the main text). Here, scale bars can be found on individual images and vary between 1 and 2 μm. All raw images are also provided, as a jpg and tiff file.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TEM images of Chlamydomonas Cells at 6 hours Hyperoxia  </vt:lpstr>
      <vt:lpstr>CC-1009</vt:lpstr>
      <vt:lpstr>PowerPoint Presentation</vt:lpstr>
      <vt:lpstr>CC-2343</vt:lpstr>
      <vt:lpstr>PowerPoint Presentation</vt:lpstr>
      <vt:lpstr>c1_1</vt:lpstr>
      <vt:lpstr>PowerPoint Presentation</vt:lpstr>
      <vt:lpstr>C1_2</vt:lpstr>
      <vt:lpstr>PowerPoint Presentation</vt:lpstr>
      <vt:lpstr>c1_3</vt:lpstr>
      <vt:lpstr>PowerPoint Presentation</vt:lpstr>
      <vt:lpstr>c1_4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for  The Induction of Pyrenoid Synthesis by Hydrogen Peroxide and its Implications for the Natural Diversity of Tolerance to Hyperoxia in Chlamydomonas </dc:title>
  <dc:creator>Neofotis, Peter</dc:creator>
  <cp:lastModifiedBy>Tessmer, Oliver</cp:lastModifiedBy>
  <cp:revision>321</cp:revision>
  <dcterms:created xsi:type="dcterms:W3CDTF">2020-08-30T21:20:01Z</dcterms:created>
  <dcterms:modified xsi:type="dcterms:W3CDTF">2021-09-02T23:18:39Z</dcterms:modified>
</cp:coreProperties>
</file>